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  <p:sldMasterId id="2147483657" r:id="rId2"/>
    <p:sldMasterId id="2147483652" r:id="rId3"/>
    <p:sldMasterId id="2147483654" r:id="rId4"/>
    <p:sldMasterId id="2147483655" r:id="rId5"/>
  </p:sldMasterIdLst>
  <p:notesMasterIdLst>
    <p:notesMasterId r:id="rId15"/>
  </p:notesMasterIdLst>
  <p:handoutMasterIdLst>
    <p:handoutMasterId r:id="rId16"/>
  </p:handoutMasterIdLst>
  <p:sldIdLst>
    <p:sldId id="259" r:id="rId6"/>
    <p:sldId id="313" r:id="rId7"/>
    <p:sldId id="315" r:id="rId8"/>
    <p:sldId id="314" r:id="rId9"/>
    <p:sldId id="308" r:id="rId10"/>
    <p:sldId id="312" r:id="rId11"/>
    <p:sldId id="309" r:id="rId12"/>
    <p:sldId id="311" r:id="rId13"/>
    <p:sldId id="330" r:id="rId14"/>
  </p:sldIdLst>
  <p:sldSz cx="9906000" cy="6858000" type="A4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bg1"/>
        </a:solidFill>
        <a:latin typeface="Verdan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>
          <p15:clr>
            <a:srgbClr val="A4A3A4"/>
          </p15:clr>
        </p15:guide>
        <p15:guide id="2" orient="horz" pos="4100">
          <p15:clr>
            <a:srgbClr val="A4A3A4"/>
          </p15:clr>
        </p15:guide>
        <p15:guide id="3" orient="horz" pos="4225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845">
          <p15:clr>
            <a:srgbClr val="A4A3A4"/>
          </p15:clr>
        </p15:guide>
        <p15:guide id="6" pos="852">
          <p15:clr>
            <a:srgbClr val="A4A3A4"/>
          </p15:clr>
        </p15:guide>
        <p15:guide id="7" pos="4254">
          <p15:clr>
            <a:srgbClr val="A4A3A4"/>
          </p15:clr>
        </p15:guide>
        <p15:guide id="8" pos="28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60"/>
    <a:srgbClr val="364395"/>
    <a:srgbClr val="4A56A0"/>
    <a:srgbClr val="5E69AA"/>
    <a:srgbClr val="727BB5"/>
    <a:srgbClr val="AFB4D5"/>
    <a:srgbClr val="9AA1CA"/>
    <a:srgbClr val="ED6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2"/>
      </p:cViewPr>
      <p:guideLst>
        <p:guide orient="horz" pos="1026"/>
        <p:guide orient="horz" pos="4100"/>
        <p:guide orient="horz" pos="4225"/>
        <p:guide orient="horz" pos="1207"/>
        <p:guide orient="horz" pos="845"/>
        <p:guide pos="852"/>
        <p:guide pos="4254"/>
        <p:guide pos="28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60"/>
    </p:cViewPr>
  </p:sorterViewPr>
  <p:notesViewPr>
    <p:cSldViewPr>
      <p:cViewPr varScale="1">
        <p:scale>
          <a:sx n="50" d="100"/>
          <a:sy n="50" d="100"/>
        </p:scale>
        <p:origin x="-1950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Welsh" userId="fb6e7874-b1e0-49ac-a715-29c7eb841a47" providerId="ADAL" clId="{CA36F743-8A24-4CE2-8A34-3A946DC19083}"/>
    <pc:docChg chg="delSld modSld">
      <pc:chgData name="Vanessa Welsh" userId="fb6e7874-b1e0-49ac-a715-29c7eb841a47" providerId="ADAL" clId="{CA36F743-8A24-4CE2-8A34-3A946DC19083}" dt="2021-06-24T03:45:58.571" v="8" actId="47"/>
      <pc:docMkLst>
        <pc:docMk/>
      </pc:docMkLst>
      <pc:sldChg chg="modSp mod">
        <pc:chgData name="Vanessa Welsh" userId="fb6e7874-b1e0-49ac-a715-29c7eb841a47" providerId="ADAL" clId="{CA36F743-8A24-4CE2-8A34-3A946DC19083}" dt="2021-06-24T03:44:22.113" v="4" actId="20577"/>
        <pc:sldMkLst>
          <pc:docMk/>
          <pc:sldMk cId="0" sldId="311"/>
        </pc:sldMkLst>
        <pc:spChg chg="mod">
          <ac:chgData name="Vanessa Welsh" userId="fb6e7874-b1e0-49ac-a715-29c7eb841a47" providerId="ADAL" clId="{CA36F743-8A24-4CE2-8A34-3A946DC19083}" dt="2021-06-24T03:44:22.113" v="4" actId="20577"/>
          <ac:spMkLst>
            <pc:docMk/>
            <pc:sldMk cId="0" sldId="311"/>
            <ac:spMk id="18437" creationId="{59EDAC0A-C91E-421C-A55E-B03DE94490A2}"/>
          </ac:spMkLst>
        </pc:spChg>
      </pc:sldChg>
      <pc:sldChg chg="modSp del mod">
        <pc:chgData name="Vanessa Welsh" userId="fb6e7874-b1e0-49ac-a715-29c7eb841a47" providerId="ADAL" clId="{CA36F743-8A24-4CE2-8A34-3A946DC19083}" dt="2021-06-24T03:45:58.571" v="8" actId="47"/>
        <pc:sldMkLst>
          <pc:docMk/>
          <pc:sldMk cId="0" sldId="316"/>
        </pc:sldMkLst>
        <pc:spChg chg="mod">
          <ac:chgData name="Vanessa Welsh" userId="fb6e7874-b1e0-49ac-a715-29c7eb841a47" providerId="ADAL" clId="{CA36F743-8A24-4CE2-8A34-3A946DC19083}" dt="2021-06-24T03:43:31.069" v="2" actId="20577"/>
          <ac:spMkLst>
            <pc:docMk/>
            <pc:sldMk cId="0" sldId="316"/>
            <ac:spMk id="14339" creationId="{2F34E41B-8ED5-420F-88EC-FD1DB715CB56}"/>
          </ac:spMkLst>
        </pc:spChg>
      </pc:sldChg>
      <pc:sldChg chg="del">
        <pc:chgData name="Vanessa Welsh" userId="fb6e7874-b1e0-49ac-a715-29c7eb841a47" providerId="ADAL" clId="{CA36F743-8A24-4CE2-8A34-3A946DC19083}" dt="2021-06-24T03:44:39.451" v="5" actId="47"/>
        <pc:sldMkLst>
          <pc:docMk/>
          <pc:sldMk cId="0" sldId="317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19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0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1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2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3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4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5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6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7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8"/>
        </pc:sldMkLst>
      </pc:sldChg>
      <pc:sldChg chg="del">
        <pc:chgData name="Vanessa Welsh" userId="fb6e7874-b1e0-49ac-a715-29c7eb841a47" providerId="ADAL" clId="{CA36F743-8A24-4CE2-8A34-3A946DC19083}" dt="2021-06-24T03:45:33.236" v="6" actId="47"/>
        <pc:sldMkLst>
          <pc:docMk/>
          <pc:sldMk cId="0" sldId="329"/>
        </pc:sldMkLst>
      </pc:sldChg>
      <pc:sldChg chg="del">
        <pc:chgData name="Vanessa Welsh" userId="fb6e7874-b1e0-49ac-a715-29c7eb841a47" providerId="ADAL" clId="{CA36F743-8A24-4CE2-8A34-3A946DC19083}" dt="2021-06-24T03:45:40.703" v="7" actId="47"/>
        <pc:sldMkLst>
          <pc:docMk/>
          <pc:sldMk cId="0" sldId="33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60708-F80C-4688-93EC-EB12D3BDC662}" type="doc">
      <dgm:prSet loTypeId="urn:microsoft.com/office/officeart/2005/8/layout/cycle6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8096D26-48BC-498C-9E45-02B4581188BE}">
      <dgm:prSet phldrT="[Text]"/>
      <dgm:spPr/>
      <dgm:t>
        <a:bodyPr/>
        <a:lstStyle/>
        <a:p>
          <a:endParaRPr lang="en-US" dirty="0"/>
        </a:p>
      </dgm:t>
    </dgm:pt>
    <dgm:pt modelId="{17CE14BF-D6C3-4F6D-BD37-836C028CB0C9}" type="parTrans" cxnId="{0509B5DD-DC93-46F8-91C4-6DCB6889D22A}">
      <dgm:prSet/>
      <dgm:spPr/>
      <dgm:t>
        <a:bodyPr/>
        <a:lstStyle/>
        <a:p>
          <a:endParaRPr lang="en-US"/>
        </a:p>
      </dgm:t>
    </dgm:pt>
    <dgm:pt modelId="{8996CC37-B0E3-4BF5-AC5E-3F21758CD03C}" type="sibTrans" cxnId="{0509B5DD-DC93-46F8-91C4-6DCB6889D22A}">
      <dgm:prSet/>
      <dgm:spPr/>
      <dgm:t>
        <a:bodyPr/>
        <a:lstStyle/>
        <a:p>
          <a:endParaRPr lang="en-US"/>
        </a:p>
      </dgm:t>
    </dgm:pt>
    <dgm:pt modelId="{3663254C-1B96-4B55-B9EE-706E451B2589}">
      <dgm:prSet phldrT="[Text]"/>
      <dgm:spPr/>
      <dgm:t>
        <a:bodyPr/>
        <a:lstStyle/>
        <a:p>
          <a:r>
            <a:rPr lang="en-US" dirty="0"/>
            <a:t>Preparing and collecting permanent records</a:t>
          </a:r>
        </a:p>
      </dgm:t>
    </dgm:pt>
    <dgm:pt modelId="{AAA10336-F319-4896-A124-90DFE7D945D2}" type="parTrans" cxnId="{B381CA37-9AEB-473F-95DC-57CC5FC58E5D}">
      <dgm:prSet/>
      <dgm:spPr/>
      <dgm:t>
        <a:bodyPr/>
        <a:lstStyle/>
        <a:p>
          <a:endParaRPr lang="en-US"/>
        </a:p>
      </dgm:t>
    </dgm:pt>
    <dgm:pt modelId="{E3B4A767-58F0-4D9B-AF67-13F897B9C6F3}" type="sibTrans" cxnId="{B381CA37-9AEB-473F-95DC-57CC5FC58E5D}">
      <dgm:prSet/>
      <dgm:spPr/>
      <dgm:t>
        <a:bodyPr/>
        <a:lstStyle/>
        <a:p>
          <a:endParaRPr lang="en-US"/>
        </a:p>
      </dgm:t>
    </dgm:pt>
    <dgm:pt modelId="{6A493219-C801-455A-A4EA-91678119FEA5}">
      <dgm:prSet phldrT="[Text]"/>
      <dgm:spPr/>
      <dgm:t>
        <a:bodyPr/>
        <a:lstStyle/>
        <a:p>
          <a:r>
            <a:rPr lang="en-US" dirty="0"/>
            <a:t>Rearranging, summarizing and classifying financial information</a:t>
          </a:r>
        </a:p>
      </dgm:t>
    </dgm:pt>
    <dgm:pt modelId="{7FE1C55B-8DE5-4338-9102-874430DCC0E0}" type="parTrans" cxnId="{21B8487B-6EC3-43F0-B45B-AD927836AD9F}">
      <dgm:prSet/>
      <dgm:spPr/>
      <dgm:t>
        <a:bodyPr/>
        <a:lstStyle/>
        <a:p>
          <a:endParaRPr lang="en-US"/>
        </a:p>
      </dgm:t>
    </dgm:pt>
    <dgm:pt modelId="{25FF3097-E09C-4C92-B73E-04C3FB7B9F22}" type="sibTrans" cxnId="{21B8487B-6EC3-43F0-B45B-AD927836AD9F}">
      <dgm:prSet/>
      <dgm:spPr/>
      <dgm:t>
        <a:bodyPr/>
        <a:lstStyle/>
        <a:p>
          <a:endParaRPr lang="en-US"/>
        </a:p>
      </dgm:t>
    </dgm:pt>
    <dgm:pt modelId="{0BEBE46E-1EA5-47D0-946C-6140DECF9FA5}">
      <dgm:prSet phldrT="[Text]"/>
      <dgm:spPr/>
      <dgm:t>
        <a:bodyPr/>
        <a:lstStyle/>
        <a:p>
          <a:endParaRPr lang="en-US" dirty="0"/>
        </a:p>
      </dgm:t>
    </dgm:pt>
    <dgm:pt modelId="{7658D30C-59C3-4372-9E07-7E07CC21B18B}" type="parTrans" cxnId="{58219211-12D7-4BAF-80AD-EDFD02DFE056}">
      <dgm:prSet/>
      <dgm:spPr/>
      <dgm:t>
        <a:bodyPr/>
        <a:lstStyle/>
        <a:p>
          <a:endParaRPr lang="en-US"/>
        </a:p>
      </dgm:t>
    </dgm:pt>
    <dgm:pt modelId="{A1FA8924-9B4C-477A-B600-D5F5C02BA7F3}" type="sibTrans" cxnId="{58219211-12D7-4BAF-80AD-EDFD02DFE056}">
      <dgm:prSet/>
      <dgm:spPr/>
      <dgm:t>
        <a:bodyPr/>
        <a:lstStyle/>
        <a:p>
          <a:endParaRPr lang="en-US"/>
        </a:p>
      </dgm:t>
    </dgm:pt>
    <dgm:pt modelId="{FA0207F2-1011-491A-9477-9FBCDD494286}">
      <dgm:prSet phldrT="[Text]"/>
      <dgm:spPr/>
      <dgm:t>
        <a:bodyPr/>
        <a:lstStyle/>
        <a:p>
          <a:r>
            <a:rPr lang="en-US" dirty="0"/>
            <a:t>Establishing controls to promote accuracy and honesty</a:t>
          </a:r>
        </a:p>
      </dgm:t>
    </dgm:pt>
    <dgm:pt modelId="{E3FE14CF-1B02-4B53-9772-E21DD03632CE}" type="parTrans" cxnId="{1EDA4B8E-99CA-42CC-9BC0-738E6FC4BB0D}">
      <dgm:prSet/>
      <dgm:spPr/>
      <dgm:t>
        <a:bodyPr/>
        <a:lstStyle/>
        <a:p>
          <a:endParaRPr lang="en-US"/>
        </a:p>
      </dgm:t>
    </dgm:pt>
    <dgm:pt modelId="{201BA622-9384-47B1-982D-8AF05A86AE0E}" type="sibTrans" cxnId="{1EDA4B8E-99CA-42CC-9BC0-738E6FC4BB0D}">
      <dgm:prSet/>
      <dgm:spPr/>
      <dgm:t>
        <a:bodyPr/>
        <a:lstStyle/>
        <a:p>
          <a:endParaRPr lang="en-US"/>
        </a:p>
      </dgm:t>
    </dgm:pt>
    <dgm:pt modelId="{D7714734-C0B4-4E44-8A24-0A47954BC636}" type="pres">
      <dgm:prSet presAssocID="{1B460708-F80C-4688-93EC-EB12D3BDC662}" presName="cycle" presStyleCnt="0">
        <dgm:presLayoutVars>
          <dgm:dir/>
          <dgm:resizeHandles val="exact"/>
        </dgm:presLayoutVars>
      </dgm:prSet>
      <dgm:spPr/>
    </dgm:pt>
    <dgm:pt modelId="{C0932228-49AF-4A16-8034-006CD6A54AA8}" type="pres">
      <dgm:prSet presAssocID="{28096D26-48BC-498C-9E45-02B4581188BE}" presName="node" presStyleLbl="node1" presStyleIdx="0" presStyleCnt="5" custScaleX="139474" custScaleY="124939">
        <dgm:presLayoutVars>
          <dgm:bulletEnabled val="1"/>
        </dgm:presLayoutVars>
      </dgm:prSet>
      <dgm:spPr/>
    </dgm:pt>
    <dgm:pt modelId="{0F6CF5B3-5A68-4808-9967-DFCADF490B54}" type="pres">
      <dgm:prSet presAssocID="{28096D26-48BC-498C-9E45-02B4581188BE}" presName="spNode" presStyleCnt="0"/>
      <dgm:spPr/>
    </dgm:pt>
    <dgm:pt modelId="{8178CE9D-BD42-4681-8814-4FEB28CA0CC2}" type="pres">
      <dgm:prSet presAssocID="{8996CC37-B0E3-4BF5-AC5E-3F21758CD03C}" presName="sibTrans" presStyleLbl="sibTrans1D1" presStyleIdx="0" presStyleCnt="5"/>
      <dgm:spPr/>
    </dgm:pt>
    <dgm:pt modelId="{3EE9EDB9-BC80-4376-A087-1B33411E8468}" type="pres">
      <dgm:prSet presAssocID="{3663254C-1B96-4B55-B9EE-706E451B2589}" presName="node" presStyleLbl="node1" presStyleIdx="1" presStyleCnt="5" custScaleX="157510" custScaleY="137173" custRadScaleRad="99445" custRadScaleInc="25885">
        <dgm:presLayoutVars>
          <dgm:bulletEnabled val="1"/>
        </dgm:presLayoutVars>
      </dgm:prSet>
      <dgm:spPr/>
    </dgm:pt>
    <dgm:pt modelId="{7BC69449-E4A0-4DC4-B54F-CF6D62521E95}" type="pres">
      <dgm:prSet presAssocID="{3663254C-1B96-4B55-B9EE-706E451B2589}" presName="spNode" presStyleCnt="0"/>
      <dgm:spPr/>
    </dgm:pt>
    <dgm:pt modelId="{9EA581F2-9E17-45C9-99EB-02AEACC963FD}" type="pres">
      <dgm:prSet presAssocID="{E3B4A767-58F0-4D9B-AF67-13F897B9C6F3}" presName="sibTrans" presStyleLbl="sibTrans1D1" presStyleIdx="1" presStyleCnt="5"/>
      <dgm:spPr/>
    </dgm:pt>
    <dgm:pt modelId="{198AD197-0CED-40BB-8FD2-81773A5411FC}" type="pres">
      <dgm:prSet presAssocID="{6A493219-C801-455A-A4EA-91678119FEA5}" presName="node" presStyleLbl="node1" presStyleIdx="2" presStyleCnt="5" custScaleX="141685" custScaleY="117810" custRadScaleRad="103192" custRadScaleInc="-26506">
        <dgm:presLayoutVars>
          <dgm:bulletEnabled val="1"/>
        </dgm:presLayoutVars>
      </dgm:prSet>
      <dgm:spPr/>
    </dgm:pt>
    <dgm:pt modelId="{B2D94E48-8C4E-4890-845E-589FE3739FE4}" type="pres">
      <dgm:prSet presAssocID="{6A493219-C801-455A-A4EA-91678119FEA5}" presName="spNode" presStyleCnt="0"/>
      <dgm:spPr/>
    </dgm:pt>
    <dgm:pt modelId="{F6EDC294-6B90-4DE8-A2A3-5B4D2A527C8F}" type="pres">
      <dgm:prSet presAssocID="{25FF3097-E09C-4C92-B73E-04C3FB7B9F22}" presName="sibTrans" presStyleLbl="sibTrans1D1" presStyleIdx="2" presStyleCnt="5"/>
      <dgm:spPr/>
    </dgm:pt>
    <dgm:pt modelId="{12248D07-7A1B-4D63-8A00-FF4CFBCD22E1}" type="pres">
      <dgm:prSet presAssocID="{0BEBE46E-1EA5-47D0-946C-6140DECF9FA5}" presName="node" presStyleLbl="node1" presStyleIdx="3" presStyleCnt="5" custScaleX="149882" custScaleY="122346" custRadScaleRad="101021" custRadScaleInc="16677">
        <dgm:presLayoutVars>
          <dgm:bulletEnabled val="1"/>
        </dgm:presLayoutVars>
      </dgm:prSet>
      <dgm:spPr/>
    </dgm:pt>
    <dgm:pt modelId="{BA8840D5-24C8-4523-B240-9520EAF86E0F}" type="pres">
      <dgm:prSet presAssocID="{0BEBE46E-1EA5-47D0-946C-6140DECF9FA5}" presName="spNode" presStyleCnt="0"/>
      <dgm:spPr/>
    </dgm:pt>
    <dgm:pt modelId="{F5058A04-4530-4356-9ED5-E5511F59EAC7}" type="pres">
      <dgm:prSet presAssocID="{A1FA8924-9B4C-477A-B600-D5F5C02BA7F3}" presName="sibTrans" presStyleLbl="sibTrans1D1" presStyleIdx="3" presStyleCnt="5"/>
      <dgm:spPr/>
    </dgm:pt>
    <dgm:pt modelId="{5D4D6080-D580-4C70-9290-8DF23A122E6D}" type="pres">
      <dgm:prSet presAssocID="{FA0207F2-1011-491A-9477-9FBCDD494286}" presName="node" presStyleLbl="node1" presStyleIdx="4" presStyleCnt="5" custScaleX="131557" custScaleY="155050" custRadScaleRad="96519" custRadScaleInc="-17333">
        <dgm:presLayoutVars>
          <dgm:bulletEnabled val="1"/>
        </dgm:presLayoutVars>
      </dgm:prSet>
      <dgm:spPr/>
    </dgm:pt>
    <dgm:pt modelId="{EEB839C6-A73E-4CCC-ACE4-7535748149A3}" type="pres">
      <dgm:prSet presAssocID="{FA0207F2-1011-491A-9477-9FBCDD494286}" presName="spNode" presStyleCnt="0"/>
      <dgm:spPr/>
    </dgm:pt>
    <dgm:pt modelId="{F71F071F-9C53-4966-9EA5-74E5EF41AE89}" type="pres">
      <dgm:prSet presAssocID="{201BA622-9384-47B1-982D-8AF05A86AE0E}" presName="sibTrans" presStyleLbl="sibTrans1D1" presStyleIdx="4" presStyleCnt="5"/>
      <dgm:spPr/>
    </dgm:pt>
  </dgm:ptLst>
  <dgm:cxnLst>
    <dgm:cxn modelId="{58219211-12D7-4BAF-80AD-EDFD02DFE056}" srcId="{1B460708-F80C-4688-93EC-EB12D3BDC662}" destId="{0BEBE46E-1EA5-47D0-946C-6140DECF9FA5}" srcOrd="3" destOrd="0" parTransId="{7658D30C-59C3-4372-9E07-7E07CC21B18B}" sibTransId="{A1FA8924-9B4C-477A-B600-D5F5C02BA7F3}"/>
    <dgm:cxn modelId="{FFE2CF27-2CA8-4CFD-8988-2ABE9A84906D}" type="presOf" srcId="{6A493219-C801-455A-A4EA-91678119FEA5}" destId="{198AD197-0CED-40BB-8FD2-81773A5411FC}" srcOrd="0" destOrd="0" presId="urn:microsoft.com/office/officeart/2005/8/layout/cycle6"/>
    <dgm:cxn modelId="{18D3F831-343B-4733-B283-2E961A37C8AA}" type="presOf" srcId="{0BEBE46E-1EA5-47D0-946C-6140DECF9FA5}" destId="{12248D07-7A1B-4D63-8A00-FF4CFBCD22E1}" srcOrd="0" destOrd="0" presId="urn:microsoft.com/office/officeart/2005/8/layout/cycle6"/>
    <dgm:cxn modelId="{B381CA37-9AEB-473F-95DC-57CC5FC58E5D}" srcId="{1B460708-F80C-4688-93EC-EB12D3BDC662}" destId="{3663254C-1B96-4B55-B9EE-706E451B2589}" srcOrd="1" destOrd="0" parTransId="{AAA10336-F319-4896-A124-90DFE7D945D2}" sibTransId="{E3B4A767-58F0-4D9B-AF67-13F897B9C6F3}"/>
    <dgm:cxn modelId="{0D5AF739-E3BE-4689-9010-E05621DD4E36}" type="presOf" srcId="{201BA622-9384-47B1-982D-8AF05A86AE0E}" destId="{F71F071F-9C53-4966-9EA5-74E5EF41AE89}" srcOrd="0" destOrd="0" presId="urn:microsoft.com/office/officeart/2005/8/layout/cycle6"/>
    <dgm:cxn modelId="{12A02A3E-3B26-444B-85D6-4FC4BB09C968}" type="presOf" srcId="{E3B4A767-58F0-4D9B-AF67-13F897B9C6F3}" destId="{9EA581F2-9E17-45C9-99EB-02AEACC963FD}" srcOrd="0" destOrd="0" presId="urn:microsoft.com/office/officeart/2005/8/layout/cycle6"/>
    <dgm:cxn modelId="{98DC5F6B-4AFC-45EF-938C-219E6CB30243}" type="presOf" srcId="{1B460708-F80C-4688-93EC-EB12D3BDC662}" destId="{D7714734-C0B4-4E44-8A24-0A47954BC636}" srcOrd="0" destOrd="0" presId="urn:microsoft.com/office/officeart/2005/8/layout/cycle6"/>
    <dgm:cxn modelId="{D8997C56-36E8-4AC1-BF73-70D4C7B7BAB4}" type="presOf" srcId="{FA0207F2-1011-491A-9477-9FBCDD494286}" destId="{5D4D6080-D580-4C70-9290-8DF23A122E6D}" srcOrd="0" destOrd="0" presId="urn:microsoft.com/office/officeart/2005/8/layout/cycle6"/>
    <dgm:cxn modelId="{21B8487B-6EC3-43F0-B45B-AD927836AD9F}" srcId="{1B460708-F80C-4688-93EC-EB12D3BDC662}" destId="{6A493219-C801-455A-A4EA-91678119FEA5}" srcOrd="2" destOrd="0" parTransId="{7FE1C55B-8DE5-4338-9102-874430DCC0E0}" sibTransId="{25FF3097-E09C-4C92-B73E-04C3FB7B9F22}"/>
    <dgm:cxn modelId="{1EDA4B8E-99CA-42CC-9BC0-738E6FC4BB0D}" srcId="{1B460708-F80C-4688-93EC-EB12D3BDC662}" destId="{FA0207F2-1011-491A-9477-9FBCDD494286}" srcOrd="4" destOrd="0" parTransId="{E3FE14CF-1B02-4B53-9772-E21DD03632CE}" sibTransId="{201BA622-9384-47B1-982D-8AF05A86AE0E}"/>
    <dgm:cxn modelId="{5383B39B-0405-4AA5-A3E3-8E4C922D64AD}" type="presOf" srcId="{A1FA8924-9B4C-477A-B600-D5F5C02BA7F3}" destId="{F5058A04-4530-4356-9ED5-E5511F59EAC7}" srcOrd="0" destOrd="0" presId="urn:microsoft.com/office/officeart/2005/8/layout/cycle6"/>
    <dgm:cxn modelId="{42680EAC-AAE1-402D-BCF9-CE39BDB27999}" type="presOf" srcId="{8996CC37-B0E3-4BF5-AC5E-3F21758CD03C}" destId="{8178CE9D-BD42-4681-8814-4FEB28CA0CC2}" srcOrd="0" destOrd="0" presId="urn:microsoft.com/office/officeart/2005/8/layout/cycle6"/>
    <dgm:cxn modelId="{0509B5DD-DC93-46F8-91C4-6DCB6889D22A}" srcId="{1B460708-F80C-4688-93EC-EB12D3BDC662}" destId="{28096D26-48BC-498C-9E45-02B4581188BE}" srcOrd="0" destOrd="0" parTransId="{17CE14BF-D6C3-4F6D-BD37-836C028CB0C9}" sibTransId="{8996CC37-B0E3-4BF5-AC5E-3F21758CD03C}"/>
    <dgm:cxn modelId="{924CE2E1-CBFA-4D7F-BD9D-44F618EFF44F}" type="presOf" srcId="{3663254C-1B96-4B55-B9EE-706E451B2589}" destId="{3EE9EDB9-BC80-4376-A087-1B33411E8468}" srcOrd="0" destOrd="0" presId="urn:microsoft.com/office/officeart/2005/8/layout/cycle6"/>
    <dgm:cxn modelId="{647D9FE2-491D-47DD-A876-09085CD16B0F}" type="presOf" srcId="{25FF3097-E09C-4C92-B73E-04C3FB7B9F22}" destId="{F6EDC294-6B90-4DE8-A2A3-5B4D2A527C8F}" srcOrd="0" destOrd="0" presId="urn:microsoft.com/office/officeart/2005/8/layout/cycle6"/>
    <dgm:cxn modelId="{2027E8E6-9C36-469D-9C55-350B3751FC0A}" type="presOf" srcId="{28096D26-48BC-498C-9E45-02B4581188BE}" destId="{C0932228-49AF-4A16-8034-006CD6A54AA8}" srcOrd="0" destOrd="0" presId="urn:microsoft.com/office/officeart/2005/8/layout/cycle6"/>
    <dgm:cxn modelId="{3FB84EB4-B89D-4B65-9640-F4A9D8E7481D}" type="presParOf" srcId="{D7714734-C0B4-4E44-8A24-0A47954BC636}" destId="{C0932228-49AF-4A16-8034-006CD6A54AA8}" srcOrd="0" destOrd="0" presId="urn:microsoft.com/office/officeart/2005/8/layout/cycle6"/>
    <dgm:cxn modelId="{BF33509C-E745-4EE4-9FFB-8988B259A2F5}" type="presParOf" srcId="{D7714734-C0B4-4E44-8A24-0A47954BC636}" destId="{0F6CF5B3-5A68-4808-9967-DFCADF490B54}" srcOrd="1" destOrd="0" presId="urn:microsoft.com/office/officeart/2005/8/layout/cycle6"/>
    <dgm:cxn modelId="{2315C7CA-2CE1-4562-B8B1-4B8A8F9712D4}" type="presParOf" srcId="{D7714734-C0B4-4E44-8A24-0A47954BC636}" destId="{8178CE9D-BD42-4681-8814-4FEB28CA0CC2}" srcOrd="2" destOrd="0" presId="urn:microsoft.com/office/officeart/2005/8/layout/cycle6"/>
    <dgm:cxn modelId="{2D369FEA-0363-4234-AC1C-B8B3B2BE9FE1}" type="presParOf" srcId="{D7714734-C0B4-4E44-8A24-0A47954BC636}" destId="{3EE9EDB9-BC80-4376-A087-1B33411E8468}" srcOrd="3" destOrd="0" presId="urn:microsoft.com/office/officeart/2005/8/layout/cycle6"/>
    <dgm:cxn modelId="{CCC22A2C-E306-4397-BBEB-FD7B25AD97FB}" type="presParOf" srcId="{D7714734-C0B4-4E44-8A24-0A47954BC636}" destId="{7BC69449-E4A0-4DC4-B54F-CF6D62521E95}" srcOrd="4" destOrd="0" presId="urn:microsoft.com/office/officeart/2005/8/layout/cycle6"/>
    <dgm:cxn modelId="{E0CF96E9-2C8C-4239-95D6-9B913A9C10FB}" type="presParOf" srcId="{D7714734-C0B4-4E44-8A24-0A47954BC636}" destId="{9EA581F2-9E17-45C9-99EB-02AEACC963FD}" srcOrd="5" destOrd="0" presId="urn:microsoft.com/office/officeart/2005/8/layout/cycle6"/>
    <dgm:cxn modelId="{6F553658-DC7E-4937-A6BE-93DD1E198012}" type="presParOf" srcId="{D7714734-C0B4-4E44-8A24-0A47954BC636}" destId="{198AD197-0CED-40BB-8FD2-81773A5411FC}" srcOrd="6" destOrd="0" presId="urn:microsoft.com/office/officeart/2005/8/layout/cycle6"/>
    <dgm:cxn modelId="{7F57FA84-730A-48EA-99B1-E1D170EFCE76}" type="presParOf" srcId="{D7714734-C0B4-4E44-8A24-0A47954BC636}" destId="{B2D94E48-8C4E-4890-845E-589FE3739FE4}" srcOrd="7" destOrd="0" presId="urn:microsoft.com/office/officeart/2005/8/layout/cycle6"/>
    <dgm:cxn modelId="{65D524A8-FCBE-407F-9044-20FF9BB824F3}" type="presParOf" srcId="{D7714734-C0B4-4E44-8A24-0A47954BC636}" destId="{F6EDC294-6B90-4DE8-A2A3-5B4D2A527C8F}" srcOrd="8" destOrd="0" presId="urn:microsoft.com/office/officeart/2005/8/layout/cycle6"/>
    <dgm:cxn modelId="{B54507DA-3D2A-4694-8B60-710B0EF99724}" type="presParOf" srcId="{D7714734-C0B4-4E44-8A24-0A47954BC636}" destId="{12248D07-7A1B-4D63-8A00-FF4CFBCD22E1}" srcOrd="9" destOrd="0" presId="urn:microsoft.com/office/officeart/2005/8/layout/cycle6"/>
    <dgm:cxn modelId="{0C6C56A7-EC9E-4F95-BF89-DD8D2538F27F}" type="presParOf" srcId="{D7714734-C0B4-4E44-8A24-0A47954BC636}" destId="{BA8840D5-24C8-4523-B240-9520EAF86E0F}" srcOrd="10" destOrd="0" presId="urn:microsoft.com/office/officeart/2005/8/layout/cycle6"/>
    <dgm:cxn modelId="{F6623BFC-F52A-43F2-8EA2-94BD668F0477}" type="presParOf" srcId="{D7714734-C0B4-4E44-8A24-0A47954BC636}" destId="{F5058A04-4530-4356-9ED5-E5511F59EAC7}" srcOrd="11" destOrd="0" presId="urn:microsoft.com/office/officeart/2005/8/layout/cycle6"/>
    <dgm:cxn modelId="{C5244F3D-CEC7-4DC2-A94A-1CB3BCD4DB82}" type="presParOf" srcId="{D7714734-C0B4-4E44-8A24-0A47954BC636}" destId="{5D4D6080-D580-4C70-9290-8DF23A122E6D}" srcOrd="12" destOrd="0" presId="urn:microsoft.com/office/officeart/2005/8/layout/cycle6"/>
    <dgm:cxn modelId="{1E7F2A0F-7228-4E4E-9EC5-B80B3A54CF9A}" type="presParOf" srcId="{D7714734-C0B4-4E44-8A24-0A47954BC636}" destId="{EEB839C6-A73E-4CCC-ACE4-7535748149A3}" srcOrd="13" destOrd="0" presId="urn:microsoft.com/office/officeart/2005/8/layout/cycle6"/>
    <dgm:cxn modelId="{3B4D696A-881D-4B05-A4B8-394EFFCF22F9}" type="presParOf" srcId="{D7714734-C0B4-4E44-8A24-0A47954BC636}" destId="{F71F071F-9C53-4966-9EA5-74E5EF41AE89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32228-49AF-4A16-8034-006CD6A54AA8}">
      <dsp:nvSpPr>
        <dsp:cNvPr id="0" name=""/>
        <dsp:cNvSpPr/>
      </dsp:nvSpPr>
      <dsp:spPr>
        <a:xfrm>
          <a:off x="3440950" y="-83372"/>
          <a:ext cx="2133454" cy="12422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3501591" y="-22731"/>
        <a:ext cx="2012172" cy="1120946"/>
      </dsp:txXfrm>
    </dsp:sp>
    <dsp:sp modelId="{8178CE9D-BD42-4681-8814-4FEB28CA0CC2}">
      <dsp:nvSpPr>
        <dsp:cNvPr id="0" name=""/>
        <dsp:cNvSpPr/>
      </dsp:nvSpPr>
      <dsp:spPr>
        <a:xfrm>
          <a:off x="2496794" y="523151"/>
          <a:ext cx="3976546" cy="3976546"/>
        </a:xfrm>
        <a:custGeom>
          <a:avLst/>
          <a:gdLst/>
          <a:ahLst/>
          <a:cxnLst/>
          <a:rect l="0" t="0" r="0" b="0"/>
          <a:pathLst>
            <a:path>
              <a:moveTo>
                <a:pt x="3084566" y="329547"/>
              </a:moveTo>
              <a:arcTo wR="1988273" hR="1988273" stAng="18207704" swAng="1421818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E9EDB9-BC80-4376-A087-1B33411E8468}">
      <dsp:nvSpPr>
        <dsp:cNvPr id="0" name=""/>
        <dsp:cNvSpPr/>
      </dsp:nvSpPr>
      <dsp:spPr>
        <a:xfrm>
          <a:off x="5238548" y="1440162"/>
          <a:ext cx="2409340" cy="13638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Preparing and collecting permanent records</a:t>
          </a:r>
        </a:p>
      </dsp:txBody>
      <dsp:txXfrm>
        <a:off x="5305126" y="1506740"/>
        <a:ext cx="2276184" cy="1230711"/>
      </dsp:txXfrm>
    </dsp:sp>
    <dsp:sp modelId="{9EA581F2-9E17-45C9-99EB-02AEACC963FD}">
      <dsp:nvSpPr>
        <dsp:cNvPr id="0" name=""/>
        <dsp:cNvSpPr/>
      </dsp:nvSpPr>
      <dsp:spPr>
        <a:xfrm>
          <a:off x="2489456" y="761881"/>
          <a:ext cx="3976546" cy="3976546"/>
        </a:xfrm>
        <a:custGeom>
          <a:avLst/>
          <a:gdLst/>
          <a:ahLst/>
          <a:cxnLst/>
          <a:rect l="0" t="0" r="0" b="0"/>
          <a:pathLst>
            <a:path>
              <a:moveTo>
                <a:pt x="3975624" y="2048795"/>
              </a:moveTo>
              <a:arcTo wR="1988273" hR="1988273" stAng="104660" swAng="113218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AD197-0CED-40BB-8FD2-81773A5411FC}">
      <dsp:nvSpPr>
        <dsp:cNvPr id="0" name=""/>
        <dsp:cNvSpPr/>
      </dsp:nvSpPr>
      <dsp:spPr>
        <a:xfrm>
          <a:off x="4806512" y="3456389"/>
          <a:ext cx="2167274" cy="11713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Rearranging, summarizing and classifying financial information</a:t>
          </a:r>
        </a:p>
      </dsp:txBody>
      <dsp:txXfrm>
        <a:off x="4863692" y="3513569"/>
        <a:ext cx="2052914" cy="1056986"/>
      </dsp:txXfrm>
    </dsp:sp>
    <dsp:sp modelId="{F6EDC294-6B90-4DE8-A2A3-5B4D2A527C8F}">
      <dsp:nvSpPr>
        <dsp:cNvPr id="0" name=""/>
        <dsp:cNvSpPr/>
      </dsp:nvSpPr>
      <dsp:spPr>
        <a:xfrm>
          <a:off x="2714279" y="582048"/>
          <a:ext cx="3976546" cy="3976546"/>
        </a:xfrm>
        <a:custGeom>
          <a:avLst/>
          <a:gdLst/>
          <a:ahLst/>
          <a:cxnLst/>
          <a:rect l="0" t="0" r="0" b="0"/>
          <a:pathLst>
            <a:path>
              <a:moveTo>
                <a:pt x="2087794" y="3974053"/>
              </a:moveTo>
              <a:arcTo wR="1988273" hR="1988273" stAng="5227854" swAng="754698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48D07-7A1B-4D63-8A00-FF4CFBCD22E1}">
      <dsp:nvSpPr>
        <dsp:cNvPr id="0" name=""/>
        <dsp:cNvSpPr/>
      </dsp:nvSpPr>
      <dsp:spPr>
        <a:xfrm>
          <a:off x="2070195" y="3456392"/>
          <a:ext cx="2292659" cy="121644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2129577" y="3515774"/>
        <a:ext cx="2173895" cy="1097682"/>
      </dsp:txXfrm>
    </dsp:sp>
    <dsp:sp modelId="{F5058A04-4530-4356-9ED5-E5511F59EAC7}">
      <dsp:nvSpPr>
        <dsp:cNvPr id="0" name=""/>
        <dsp:cNvSpPr/>
      </dsp:nvSpPr>
      <dsp:spPr>
        <a:xfrm>
          <a:off x="2613599" y="804615"/>
          <a:ext cx="3976546" cy="3976546"/>
        </a:xfrm>
        <a:custGeom>
          <a:avLst/>
          <a:gdLst/>
          <a:ahLst/>
          <a:cxnLst/>
          <a:rect l="0" t="0" r="0" b="0"/>
          <a:pathLst>
            <a:path>
              <a:moveTo>
                <a:pt x="111885" y="2645844"/>
              </a:moveTo>
              <a:arcTo wR="1988273" hR="1988273" stAng="9641233" swAng="1070307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D6080-D580-4C70-9290-8DF23A122E6D}">
      <dsp:nvSpPr>
        <dsp:cNvPr id="0" name=""/>
        <dsp:cNvSpPr/>
      </dsp:nvSpPr>
      <dsp:spPr>
        <a:xfrm>
          <a:off x="1638155" y="1296144"/>
          <a:ext cx="2012352" cy="15416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Establishing controls to promote accuracy and honesty</a:t>
          </a:r>
        </a:p>
      </dsp:txBody>
      <dsp:txXfrm>
        <a:off x="1713410" y="1371399"/>
        <a:ext cx="1861842" cy="1391102"/>
      </dsp:txXfrm>
    </dsp:sp>
    <dsp:sp modelId="{F71F071F-9C53-4966-9EA5-74E5EF41AE89}">
      <dsp:nvSpPr>
        <dsp:cNvPr id="0" name=""/>
        <dsp:cNvSpPr/>
      </dsp:nvSpPr>
      <dsp:spPr>
        <a:xfrm>
          <a:off x="2704921" y="404231"/>
          <a:ext cx="3976546" cy="3976546"/>
        </a:xfrm>
        <a:custGeom>
          <a:avLst/>
          <a:gdLst/>
          <a:ahLst/>
          <a:cxnLst/>
          <a:rect l="0" t="0" r="0" b="0"/>
          <a:pathLst>
            <a:path>
              <a:moveTo>
                <a:pt x="332934" y="886872"/>
              </a:moveTo>
              <a:arcTo wR="1988273" hR="1988273" stAng="12818299" swAng="1029055"/>
            </a:path>
          </a:pathLst>
        </a:custGeom>
        <a:noFill/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id="{4FA40D38-4581-483B-84BE-72F77DC6F0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80B30224-ED4B-403C-B6E5-136432ED4C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40" name="Rectangle 4">
            <a:extLst>
              <a:ext uri="{FF2B5EF4-FFF2-40B4-BE49-F238E27FC236}">
                <a16:creationId xmlns:a16="http://schemas.microsoft.com/office/drawing/2014/main" id="{026838EC-981A-4172-9D2A-0289AA15766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7541" name="Rectangle 5">
            <a:extLst>
              <a:ext uri="{FF2B5EF4-FFF2-40B4-BE49-F238E27FC236}">
                <a16:creationId xmlns:a16="http://schemas.microsoft.com/office/drawing/2014/main" id="{5B119519-78AC-49CD-A15A-4D7EEA463F3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B198236-B21A-451B-A64F-1E5A5D5412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25EA500-6665-42C3-8194-CFE17A49C1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l" defTabSz="947738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39263DA-4D19-4B94-BD11-C9E5B48A439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19FE5345-D932-49C7-982E-DE8DBB99F9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17550"/>
            <a:ext cx="520223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15D6817-C0AB-4E77-B211-4203D9819D4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4751" tIns="47376" rIns="94751" bIns="473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14FE6A3-DD3F-4D25-BF31-B38B081A826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l" defTabSz="947738" eaLnBrk="1" hangingPunct="1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7C7F09A-B30A-4DF9-A805-1358F08185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4751" tIns="47376" rIns="94751" bIns="47376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B01D1B-EA56-4323-9FCD-9930CF48B1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anose="020B0600070205080204" pitchFamily="3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anose="020B0600070205080204" pitchFamily="3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anose="020B0600070205080204" pitchFamily="3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charset="0"/>
        <a:ea typeface="MS PGothic" panose="020B0600070205080204" pitchFamily="34" charset="-128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2FE443B-E7C8-49F6-AC5E-0F1A4EB662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E6B4F5-C655-443E-8248-B8ADFF3ED18A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00E7BAD6-11DC-4801-9D8D-70CAA67C21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2E18892-2E11-4B1B-89E8-CA0D80B63E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earson_Bound_White">
            <a:extLst>
              <a:ext uri="{FF2B5EF4-FFF2-40B4-BE49-F238E27FC236}">
                <a16:creationId xmlns:a16="http://schemas.microsoft.com/office/drawing/2014/main" id="{310A6093-1B82-4A28-A597-A5BAE5F43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0" y="6496050"/>
            <a:ext cx="1289050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Line 8">
            <a:extLst>
              <a:ext uri="{FF2B5EF4-FFF2-40B4-BE49-F238E27FC236}">
                <a16:creationId xmlns:a16="http://schemas.microsoft.com/office/drawing/2014/main" id="{59BBDD13-9CD4-4167-B644-6DC845E988D3}"/>
              </a:ext>
            </a:extLst>
          </p:cNvPr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" name="Picture 9" descr="Always_Learning_Text_Orange_RGB">
            <a:extLst>
              <a:ext uri="{FF2B5EF4-FFF2-40B4-BE49-F238E27FC236}">
                <a16:creationId xmlns:a16="http://schemas.microsoft.com/office/drawing/2014/main" id="{90B4B970-854C-4BD1-9844-1181F1E940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366838" y="2330450"/>
            <a:ext cx="7161212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0D2FBCDD-9412-4D63-AB8E-1B79B3221F0D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rgbClr val="ED6B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6" name="Picture 13" descr="Pearson_Strap_Bound_White">
            <a:extLst>
              <a:ext uri="{FF2B5EF4-FFF2-40B4-BE49-F238E27FC236}">
                <a16:creationId xmlns:a16="http://schemas.microsoft.com/office/drawing/2014/main" id="{7035C639-376D-4082-BF58-060D8783E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 descr="Pearson_Bound_White">
            <a:extLst>
              <a:ext uri="{FF2B5EF4-FFF2-40B4-BE49-F238E27FC236}">
                <a16:creationId xmlns:a16="http://schemas.microsoft.com/office/drawing/2014/main" id="{61E9D21B-822A-469B-AC24-E33D77E05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3835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5C8AD96-4F57-4F09-9B83-E55BFAB5F40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E60B-A296-4268-B1D8-1E8F1853A3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6769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6769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E22B51A-016F-4429-9F7A-5787D2AE3B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CA837-1D2E-4FDA-9321-7A1256CEFD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500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95288" y="395288"/>
            <a:ext cx="9109075" cy="56769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EF41EBEF-B4C4-4D54-8617-47F37DDD322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9D7B8-6270-401E-8F7A-E4F3EE55E46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6073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1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32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7691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7621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7621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51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75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17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38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C25BFCA-2931-462B-B1D6-4478BD38A63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2AA58-91FB-4751-B3B3-56E4C08B7E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7658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1822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24010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088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7888" y="395288"/>
            <a:ext cx="2276475" cy="58928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6680200" cy="58928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32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B462C6DB-C89A-49A0-B564-A2393CEFB55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7C331-01D9-40B4-9CFE-6CE7C3413688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8565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A3D65DA1-4847-4F54-BE50-1D7D8DB54E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F104D-8292-4843-A6B5-291F2592171D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1573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98FAADED-E5A9-4545-9B32-51C00F5106A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35547-2E90-433B-AFE5-2BBDF86CD11A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80966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8475" y="-113241138"/>
            <a:ext cx="1363663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4538" y="-113241138"/>
            <a:ext cx="1363662" cy="1200150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221BCC5B-D293-404D-8529-0113D5DF2C3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0B31A-8EA0-48C4-BEFC-E1B4C6FF093B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794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D1CD7B6A-0097-4443-A928-F96607CD474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19B5A-1B0A-4314-A48B-45DCAB9BA315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37020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21">
            <a:extLst>
              <a:ext uri="{FF2B5EF4-FFF2-40B4-BE49-F238E27FC236}">
                <a16:creationId xmlns:a16="http://schemas.microsoft.com/office/drawing/2014/main" id="{436635F0-6528-4ADE-99E0-45BA3E60AF5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56665-B5A0-40C7-88C7-DEF674E76CCB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41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5ABE2BF-645A-47CD-896A-2500F65BFE8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4907-01C3-4E98-952E-34CE8DF974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29422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83B467D7-170E-4787-BA27-99575CAD33A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4867A-377B-43A6-85F1-CF83EC79396D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00001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6E9D8D94-2DA0-4E36-87EA-6A3C72B7408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29DD5-5E56-4314-9C9F-71B2603E16DF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51671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B5EFD470-E5E7-4F99-95AD-C30F2485101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7628-7100-4787-A288-E187C1AC27C2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7409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48321981-5325-4EE2-A0E4-C14744362E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1E53A-23C1-4149-8D5B-7E6B495F837B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67856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6163" y="-113241138"/>
            <a:ext cx="2332037" cy="120015001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-113241138"/>
            <a:ext cx="6848475" cy="120015001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EAE84728-7B65-44D4-896E-97BD882884A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7EFDD-77D2-461A-B260-C94A016FBD00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4652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E1D4616D-8D25-4FB2-9428-D09AC30BAD5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2B6DD-3F9D-41C0-BFF1-FC7430804DA6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51058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77014090-E2FE-4173-A567-04DEB70C466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E534F-1F5A-4DA3-8686-504F249992C2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12317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BF946AA3-6049-4873-91A6-F18F476AB2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89B2-3568-48A1-A50A-D170E1A8BFB0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82550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3562350"/>
            <a:ext cx="2946400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088" y="3562350"/>
            <a:ext cx="2947987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0DC16529-3A1A-4B6C-8508-7E2444A85E6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EB4A-650E-4A3B-9639-995314287E8A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7609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A26D4674-43D9-4CD9-849A-DB46EC0B2E7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E9E5C-8EA5-4947-8A84-4743BFCABDB9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683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546225"/>
            <a:ext cx="44783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6025" y="1546225"/>
            <a:ext cx="4478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37897CC-0DB1-4B11-9EC9-AA439E3C7D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08A67-F11A-4CAE-8F48-1527642D64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41058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42B530EF-E6DF-48E3-8374-C26AD5A1A7C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8E68E-9323-46CA-8CB8-DA1F86F9E73C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3272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4A9C76B8-85C1-496B-BC1C-82FB02518B6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0F596-5B40-45EA-BA1F-5C79CFA4211D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68092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F5A6A400-28AA-4C5E-8CF9-33F7EB0F78C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2B46E-7504-4F1F-8974-FFCE7C52FAA5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58560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8FB0BE3F-CB62-4FF6-AFE1-7FEF481942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7D375-4F2E-4BAB-8843-4C27F3330135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63084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DF7DC92C-3740-4F86-B463-F72741E2A4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22888-6A8B-4897-A267-A35AFDD11B1E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082446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30775" y="395288"/>
            <a:ext cx="1511300" cy="5722937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4383087" cy="5722937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86C99C6-4A83-452B-A77E-A73222AD57D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DF07B-C230-4618-942A-DE955D238E83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8093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967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579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0092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3562350"/>
            <a:ext cx="2946400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4088" y="3562350"/>
            <a:ext cx="2947987" cy="255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1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54070564-00E8-42AE-9DF9-9835C43D52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F944-41C6-46CB-A5F9-4EE4A0C19C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6725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428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819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3101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777549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43762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31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30775" y="395288"/>
            <a:ext cx="1511300" cy="5722937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95288"/>
            <a:ext cx="4383087" cy="5722937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0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B4AEF48-7179-4879-96F8-54CB5F134C0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5B89B-35B5-48CD-87C3-40C7C635B4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34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F3808E91-63CA-4DED-B60D-C54E4883771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DD23D-6DD7-4FEE-A731-E7567B7907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46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8945540-0457-4086-BC00-48881AAC12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28D2-5D95-411F-88F3-DEB8B867E2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799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2306626-A83F-4B76-9666-CD0CD2AB6E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A01A6-4946-4BCD-95BD-BF4D9056C5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212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4492AC00-CBD0-4EFB-A40E-43F55303F41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rgbClr val="ED6B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48F308E8-97EF-4756-8E76-0AB958F13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5156D99A-ADEF-414B-A819-D75E9BF7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546225"/>
            <a:ext cx="91090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DB0AB4D6-B411-4A73-AFE0-6B037C727D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F9604E4-B100-4243-B844-1D57661B83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0" name="Line 18">
            <a:extLst>
              <a:ext uri="{FF2B5EF4-FFF2-40B4-BE49-F238E27FC236}">
                <a16:creationId xmlns:a16="http://schemas.microsoft.com/office/drawing/2014/main" id="{18BF8A1D-1495-4A7F-9CA0-792F1F153A43}"/>
              </a:ext>
            </a:extLst>
          </p:cNvPr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19" descr="Pearson_Bound_White">
            <a:extLst>
              <a:ext uri="{FF2B5EF4-FFF2-40B4-BE49-F238E27FC236}">
                <a16:creationId xmlns:a16="http://schemas.microsoft.com/office/drawing/2014/main" id="{A6A473BA-0CCE-43A6-8603-6FDC0FA14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3" name="Footer Placeholder 3">
            <a:extLst>
              <a:ext uri="{FF2B5EF4-FFF2-40B4-BE49-F238E27FC236}">
                <a16:creationId xmlns:a16="http://schemas.microsoft.com/office/drawing/2014/main" id="{F9832E16-7F96-4842-93FC-6DCF88A5D8D2}"/>
              </a:ext>
            </a:extLst>
          </p:cNvPr>
          <p:cNvSpPr txBox="1">
            <a:spLocks noGrp="1"/>
          </p:cNvSpPr>
          <p:nvPr userDrawn="1"/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/>
          <a:lstStyle>
            <a:lvl1pPr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900">
                <a:solidFill>
                  <a:schemeClr val="bg1"/>
                </a:solidFill>
              </a:rPr>
              <a:t>Accounting 1, 7th edition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</p:sldLayoutIdLst>
  <p:hf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182563" indent="-180975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86698FD-DC9F-42A6-89DA-B28A26CBF9C8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rgbClr val="ED6B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A4BEED4A-864B-47B0-90E3-275B319A3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4E76CFB1-E8C9-4D1E-A86D-3C7AE29CA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762125"/>
            <a:ext cx="91090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</p:txBody>
      </p:sp>
      <p:pic>
        <p:nvPicPr>
          <p:cNvPr id="2053" name="Picture 16" descr="Pearson_Bound_White">
            <a:extLst>
              <a:ext uri="{FF2B5EF4-FFF2-40B4-BE49-F238E27FC236}">
                <a16:creationId xmlns:a16="http://schemas.microsoft.com/office/drawing/2014/main" id="{5F32A607-8CAB-497B-A060-B37391F60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7" descr="Pearson_Strap_Bound_White">
            <a:extLst>
              <a:ext uri="{FF2B5EF4-FFF2-40B4-BE49-F238E27FC236}">
                <a16:creationId xmlns:a16="http://schemas.microsoft.com/office/drawing/2014/main" id="{02BD4152-0FE4-4361-8AEA-3A8B8A1C8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2400" b="1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1pPr>
      <a:lvl2pPr marL="3175" indent="-1588" algn="l" rtl="0" eaLnBrk="0" fontAlgn="base" hangingPunct="0"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879475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243013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D6B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>
            <a:extLst>
              <a:ext uri="{FF2B5EF4-FFF2-40B4-BE49-F238E27FC236}">
                <a16:creationId xmlns:a16="http://schemas.microsoft.com/office/drawing/2014/main" id="{B6CFCD72-80FC-4520-8E47-4658EDF5B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97625"/>
            <a:ext cx="9907588" cy="457200"/>
          </a:xfrm>
          <a:prstGeom prst="rect">
            <a:avLst/>
          </a:prstGeom>
          <a:solidFill>
            <a:srgbClr val="ED6B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14D106-1C9B-472D-948B-786F8BE13B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91090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A324751-F192-4C97-9D21-BD4D2929E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8475" y="-113241138"/>
            <a:ext cx="2879725" cy="120015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  <p:sp>
        <p:nvSpPr>
          <p:cNvPr id="3077" name="Line 7">
            <a:extLst>
              <a:ext uri="{FF2B5EF4-FFF2-40B4-BE49-F238E27FC236}">
                <a16:creationId xmlns:a16="http://schemas.microsoft.com/office/drawing/2014/main" id="{2EF9478D-BC30-42E7-8357-F5F71F086447}"/>
              </a:ext>
            </a:extLst>
          </p:cNvPr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Rectangle 21">
            <a:extLst>
              <a:ext uri="{FF2B5EF4-FFF2-40B4-BE49-F238E27FC236}">
                <a16:creationId xmlns:a16="http://schemas.microsoft.com/office/drawing/2014/main" id="{D2E11DD5-3AF6-4241-9601-5CF577DC1C8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DDA9457-E706-440B-B41C-A014F7E69978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  <p:pic>
        <p:nvPicPr>
          <p:cNvPr id="3079" name="Picture 22" descr="Pearson_Bound_White">
            <a:extLst>
              <a:ext uri="{FF2B5EF4-FFF2-40B4-BE49-F238E27FC236}">
                <a16:creationId xmlns:a16="http://schemas.microsoft.com/office/drawing/2014/main" id="{B04AA9C3-D096-4459-9E93-6DE4CB086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3" name="Footer Placeholder 3">
            <a:extLst>
              <a:ext uri="{FF2B5EF4-FFF2-40B4-BE49-F238E27FC236}">
                <a16:creationId xmlns:a16="http://schemas.microsoft.com/office/drawing/2014/main" id="{CBF2C0DD-D836-4932-9D6F-2D2152C0C43E}"/>
              </a:ext>
            </a:extLst>
          </p:cNvPr>
          <p:cNvSpPr txBox="1">
            <a:spLocks noGrp="1"/>
          </p:cNvSpPr>
          <p:nvPr userDrawn="1"/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/>
          <a:lstStyle>
            <a:lvl1pPr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900">
                <a:solidFill>
                  <a:schemeClr val="bg1"/>
                </a:solidFill>
              </a:rPr>
              <a:t>Accounting 1, 7th edition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hf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2400" b="1">
          <a:solidFill>
            <a:schemeClr val="bg2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161925" indent="-161925" algn="r" rtl="0" eaLnBrk="0" fontAlgn="base" hangingPunct="0"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31500">
          <a:solidFill>
            <a:schemeClr val="bg2"/>
          </a:solidFill>
          <a:latin typeface="+mn-lt"/>
          <a:ea typeface="MS PGothic" panose="020B0600070205080204" pitchFamily="34" charset="-128"/>
          <a:cs typeface="+mn-cs"/>
        </a:defRPr>
      </a:lvl1pPr>
      <a:lvl2pPr marL="355600" indent="-174625" algn="l" rtl="0" eaLnBrk="0" fontAlgn="base" hangingPunct="0"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41338" indent="-165100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812800" indent="-184150" algn="l" rtl="0" eaLnBrk="0" fontAlgn="base" hangingPunct="0"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>
            <a:extLst>
              <a:ext uri="{FF2B5EF4-FFF2-40B4-BE49-F238E27FC236}">
                <a16:creationId xmlns:a16="http://schemas.microsoft.com/office/drawing/2014/main" id="{1755018B-78BE-484F-9E44-5BEE30CFFE9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rgbClr val="ED6B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AB37BCE-7745-4D89-8AE1-A832BA7001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6046787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C5642E2-05B7-43D2-83E3-76E41E6DC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562350"/>
            <a:ext cx="6046787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2112" name="Rectangle 16">
            <a:extLst>
              <a:ext uri="{FF2B5EF4-FFF2-40B4-BE49-F238E27FC236}">
                <a16:creationId xmlns:a16="http://schemas.microsoft.com/office/drawing/2014/main" id="{0A695245-CBFD-403D-8DC8-075C24CEEA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3B79BED-B6C8-4ABF-946D-9EC85B4A8587}" type="slidenum">
              <a:rPr lang="en-GB" altLang="en-US"/>
              <a:pPr>
                <a:defRPr/>
              </a:pPr>
              <a:t>‹#›</a:t>
            </a:fld>
            <a:r>
              <a:rPr lang="en-GB" altLang="en-US"/>
              <a:t> </a:t>
            </a:r>
          </a:p>
        </p:txBody>
      </p:sp>
      <p:pic>
        <p:nvPicPr>
          <p:cNvPr id="4102" name="Picture 17" descr="Pearson_Bound_White">
            <a:extLst>
              <a:ext uri="{FF2B5EF4-FFF2-40B4-BE49-F238E27FC236}">
                <a16:creationId xmlns:a16="http://schemas.microsoft.com/office/drawing/2014/main" id="{2B39CF25-E51D-4F9F-835E-50817F5AF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Line 18">
            <a:extLst>
              <a:ext uri="{FF2B5EF4-FFF2-40B4-BE49-F238E27FC236}">
                <a16:creationId xmlns:a16="http://schemas.microsoft.com/office/drawing/2014/main" id="{83E5FC22-420E-4237-A3EB-A403E783CB23}"/>
              </a:ext>
            </a:extLst>
          </p:cNvPr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116" name="Footer Placeholder 3">
            <a:extLst>
              <a:ext uri="{FF2B5EF4-FFF2-40B4-BE49-F238E27FC236}">
                <a16:creationId xmlns:a16="http://schemas.microsoft.com/office/drawing/2014/main" id="{F995BFC4-190C-4C68-B5EF-9A31B8D5B433}"/>
              </a:ext>
            </a:extLst>
          </p:cNvPr>
          <p:cNvSpPr txBox="1">
            <a:spLocks noGrp="1"/>
          </p:cNvSpPr>
          <p:nvPr userDrawn="1"/>
        </p:nvSpPr>
        <p:spPr bwMode="gray">
          <a:xfrm>
            <a:off x="549275" y="6546850"/>
            <a:ext cx="5399088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  <a:latin typeface="Verdana" charset="0"/>
              </a:rPr>
              <a:t>Accounting, 7th edition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hf hdr="0" ftr="0" dt="0"/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2400" b="1">
          <a:solidFill>
            <a:srgbClr val="ED6B06"/>
          </a:solidFill>
          <a:latin typeface="+mn-lt"/>
          <a:ea typeface="MS PGothic" panose="020B0600070205080204" pitchFamily="34" charset="-128"/>
          <a:cs typeface="+mn-cs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12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buChar char="•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E8DDB424-7066-4666-BF08-F57B3CA3C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95288"/>
            <a:ext cx="6046787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5178E7FC-400B-48E1-BAD8-F1A75DDA05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3562350"/>
            <a:ext cx="6046787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  <a:p>
            <a:pPr lvl="1"/>
            <a:endParaRPr lang="en-GB" altLang="en-US"/>
          </a:p>
        </p:txBody>
      </p:sp>
      <p:sp>
        <p:nvSpPr>
          <p:cNvPr id="5124" name="Line 14">
            <a:extLst>
              <a:ext uri="{FF2B5EF4-FFF2-40B4-BE49-F238E27FC236}">
                <a16:creationId xmlns:a16="http://schemas.microsoft.com/office/drawing/2014/main" id="{7B62AB8C-E187-4E02-81E7-34F649DD8156}"/>
              </a:ext>
            </a:extLst>
          </p:cNvPr>
          <p:cNvSpPr>
            <a:spLocks noChangeShapeType="1"/>
          </p:cNvSpPr>
          <p:nvPr/>
        </p:nvSpPr>
        <p:spPr bwMode="gray">
          <a:xfrm>
            <a:off x="0" y="6397625"/>
            <a:ext cx="9901238" cy="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Rectangle 15">
            <a:extLst>
              <a:ext uri="{FF2B5EF4-FFF2-40B4-BE49-F238E27FC236}">
                <a16:creationId xmlns:a16="http://schemas.microsoft.com/office/drawing/2014/main" id="{9DFF0819-15CC-49B0-BD7B-2FB7B8610412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6397625"/>
            <a:ext cx="9907588" cy="457200"/>
          </a:xfrm>
          <a:prstGeom prst="rect">
            <a:avLst/>
          </a:prstGeom>
          <a:solidFill>
            <a:srgbClr val="ED6B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>
              <a:solidFill>
                <a:schemeClr val="tx1"/>
              </a:solidFill>
            </a:endParaRPr>
          </a:p>
        </p:txBody>
      </p:sp>
      <p:pic>
        <p:nvPicPr>
          <p:cNvPr id="5126" name="Picture 16" descr="Pearson_Strap_Bound_White">
            <a:extLst>
              <a:ext uri="{FF2B5EF4-FFF2-40B4-BE49-F238E27FC236}">
                <a16:creationId xmlns:a16="http://schemas.microsoft.com/office/drawing/2014/main" id="{6C346B50-D449-40AB-B2F6-B9BFEE074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6350"/>
            <a:ext cx="1908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7" descr="Pearson_Bound_White">
            <a:extLst>
              <a:ext uri="{FF2B5EF4-FFF2-40B4-BE49-F238E27FC236}">
                <a16:creationId xmlns:a16="http://schemas.microsoft.com/office/drawing/2014/main" id="{DD2A7E00-5286-4B22-87F2-1B705E126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3" y="6356350"/>
            <a:ext cx="16557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txStyles>
    <p:titleStyle>
      <a:lvl1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MS PGothic" panose="020B0600070205080204" pitchFamily="34" charset="-128"/>
          <a:cs typeface="Arial" charset="0"/>
        </a:defRPr>
      </a:lvl5pPr>
      <a:lvl6pPr marL="4572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6pPr>
      <a:lvl7pPr marL="9144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7pPr>
      <a:lvl8pPr marL="13716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8pPr>
      <a:lvl9pPr marL="1828800" algn="l" rtl="0" fontAlgn="base">
        <a:spcBef>
          <a:spcPct val="40000"/>
        </a:spcBef>
        <a:spcAft>
          <a:spcPct val="0"/>
        </a:spcAft>
        <a:defRPr sz="3600" b="1">
          <a:solidFill>
            <a:srgbClr val="ED6B06"/>
          </a:solidFill>
          <a:latin typeface="Verdana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2400" b="1">
          <a:solidFill>
            <a:srgbClr val="ED6B06"/>
          </a:solidFill>
          <a:latin typeface="+mn-lt"/>
          <a:ea typeface="MS PGothic" panose="020B0600070205080204" pitchFamily="34" charset="-128"/>
          <a:cs typeface="+mn-cs"/>
        </a:defRPr>
      </a:lvl1pPr>
      <a:lvl2pPr marL="1588" indent="455613"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defRPr sz="1200" b="1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350838" indent="-1666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Verdana" panose="020B0604030504040204" pitchFamily="34" charset="0"/>
        <a:buChar char="•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541338" indent="-188913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722313" indent="-179388" algn="l" defTabSz="857250" rtl="0" eaLnBrk="0" fontAlgn="base" hangingPunct="0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panose="020B0604020202020204" pitchFamily="34" charset="0"/>
        <a:buChar char="○"/>
        <a:defRPr sz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795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6pPr>
      <a:lvl7pPr marL="16367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7pPr>
      <a:lvl8pPr marL="20939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8pPr>
      <a:lvl9pPr marL="2551113" indent="-179388" algn="l" defTabSz="857250" rtl="0" fontAlgn="base">
        <a:lnSpc>
          <a:spcPct val="120000"/>
        </a:lnSpc>
        <a:spcBef>
          <a:spcPct val="0"/>
        </a:spcBef>
        <a:spcAft>
          <a:spcPct val="0"/>
        </a:spcAft>
        <a:buSzPct val="80000"/>
        <a:buFont typeface="Arial" charset="0"/>
        <a:buChar char="○"/>
        <a:defRPr sz="12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7FC3BB6-171C-4EED-A7EC-D4F830CDF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>
                <a:ea typeface="+mj-ea"/>
              </a:rPr>
              <a:t>Accounting and Business</a:t>
            </a:r>
            <a:r>
              <a:rPr lang="en-US">
                <a:ea typeface="+mj-ea"/>
              </a:rPr>
              <a:t> </a:t>
            </a:r>
            <a:endParaRPr lang="en-GB">
              <a:ea typeface="+mj-ea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B882729-C8DF-42D0-B3C6-A77FD27C77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8475" y="1973263"/>
            <a:ext cx="2879725" cy="4800600"/>
          </a:xfrm>
        </p:spPr>
        <p:txBody>
          <a:bodyPr/>
          <a:lstStyle/>
          <a:p>
            <a:pPr eaLnBrk="1" hangingPunct="1">
              <a:buFont typeface="Verdana" charset="0"/>
              <a:buNone/>
              <a:defRPr/>
            </a:pPr>
            <a:r>
              <a:rPr lang="en-GB">
                <a:ea typeface="+mn-ea"/>
              </a:rPr>
              <a:t>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05C9C-B1BA-48EF-AE7D-15C4C131CC92}"/>
              </a:ext>
            </a:extLst>
          </p:cNvPr>
          <p:cNvSpPr txBox="1">
            <a:spLocks noGrp="1"/>
          </p:cNvSpPr>
          <p:nvPr/>
        </p:nvSpPr>
        <p:spPr bwMode="gray">
          <a:xfrm>
            <a:off x="292100" y="6543675"/>
            <a:ext cx="36036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/>
          <a:lstStyle>
            <a:lvl1pPr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fld id="{45F044C9-810E-4EE9-9E16-A87906BF66C5}" type="slidenum">
              <a:rPr lang="en-GB" altLang="en-US" sz="900" smtClean="0">
                <a:solidFill>
                  <a:schemeClr val="bg1"/>
                </a:solidFill>
              </a:rPr>
              <a:pPr algn="l" eaLnBrk="1" hangingPunct="1">
                <a:spcBef>
                  <a:spcPct val="0"/>
                </a:spcBef>
                <a:defRPr/>
              </a:pPr>
              <a:t>1</a:t>
            </a:fld>
            <a:r>
              <a:rPr lang="en-GB" altLang="en-US" sz="9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47FB834-3968-4632-A15A-A441C0CE2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Chapter 1</a:t>
            </a:r>
            <a:br>
              <a:rPr lang="en-US" altLang="en-US"/>
            </a:br>
            <a:r>
              <a:rPr lang="en-US" altLang="en-US"/>
              <a:t>What is Accounting?</a:t>
            </a:r>
            <a:endParaRPr lang="en-CA" altLang="en-US"/>
          </a:p>
        </p:txBody>
      </p:sp>
      <p:pic>
        <p:nvPicPr>
          <p:cNvPr id="11267" name="Content Placeholder 5">
            <a:extLst>
              <a:ext uri="{FF2B5EF4-FFF2-40B4-BE49-F238E27FC236}">
                <a16:creationId xmlns:a16="http://schemas.microsoft.com/office/drawing/2014/main" id="{9733B07B-0424-40D1-B15B-67559EE13D9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68613" y="1377950"/>
            <a:ext cx="4162425" cy="3494088"/>
          </a:xfrm>
        </p:spPr>
      </p:pic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EA043E65-88FE-4A57-947A-E93F3E93DE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768E8A6-640A-435C-8AD1-55D57B57201F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11269" name="TextBox 7">
            <a:extLst>
              <a:ext uri="{FF2B5EF4-FFF2-40B4-BE49-F238E27FC236}">
                <a16:creationId xmlns:a16="http://schemas.microsoft.com/office/drawing/2014/main" id="{2E4E72FE-B022-4ADF-99E6-B90BF2F97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5157788"/>
            <a:ext cx="62087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CA" altLang="en-US" sz="1900" b="1">
                <a:solidFill>
                  <a:schemeClr val="tx1"/>
                </a:solidFill>
              </a:rPr>
              <a:t>Find a partner and see if you can write down a definition of accounting!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A258E43-B5A9-4379-9AA5-1428D37A84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Chapter 1</a:t>
            </a:r>
            <a:br>
              <a:rPr lang="en-US" altLang="en-US"/>
            </a:br>
            <a:r>
              <a:rPr lang="en-US" altLang="en-US"/>
              <a:t>Definition</a:t>
            </a:r>
            <a:endParaRPr lang="en-CA" altLang="en-US"/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8288A54B-6086-4E31-9F77-3FB5A7E604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0513" y="4005263"/>
            <a:ext cx="9109075" cy="2027237"/>
          </a:xfrm>
        </p:spPr>
        <p:txBody>
          <a:bodyPr/>
          <a:lstStyle/>
          <a:p>
            <a:pPr algn="ctr"/>
            <a:r>
              <a:rPr lang="en-CA" altLang="en-US" sz="2800" dirty="0"/>
              <a:t>Accounting is a 		of dealing with </a:t>
            </a:r>
            <a:r>
              <a:rPr lang="en-CA" altLang="en-US" sz="2800" u="sng" dirty="0"/>
              <a:t>financial data</a:t>
            </a:r>
            <a:r>
              <a:rPr lang="en-CA" altLang="en-US" sz="2800" dirty="0"/>
              <a:t> that provides information for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B9CA753-4BA8-4D9E-A591-D182D68E4AD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29E059D-60EB-445A-989F-81A01DCE9E5B}" type="slidenum">
              <a:rPr lang="en-GB" altLang="en-US" smtClean="0"/>
              <a:pPr/>
              <a:t>3</a:t>
            </a:fld>
            <a:endParaRPr lang="en-GB" altLang="en-US"/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ACC2C2DF-DA71-4769-A3E0-60A8C0EBB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1355725"/>
            <a:ext cx="3217862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7C4B13B-F817-4048-BC65-A1B9E303F9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Chapter 1</a:t>
            </a:r>
            <a:br>
              <a:rPr lang="en-US" altLang="en-US"/>
            </a:br>
            <a:r>
              <a:rPr lang="en-US" altLang="en-US"/>
              <a:t>The 5 Main Activities</a:t>
            </a:r>
            <a:endParaRPr lang="en-CA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0BAE8BE-6083-4DA5-AD0D-5E6AFEB56F3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90514" y="1412775"/>
          <a:ext cx="9213849" cy="4659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CDF631A0-E147-4ED2-8ADA-3E43FFE5C1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768D604-848E-41B5-BD4B-0A18D78780B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646CF58-FDD9-48DF-BD18-89438811C0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20000"/>
              </a:lnSpc>
              <a:buSzPct val="80000"/>
              <a:buFont typeface="Verdana" panose="020B0604030504040204" pitchFamily="34" charset="0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4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ED6B06"/>
                </a:solidFill>
              </a:rPr>
              <a:t>		                Chapter 1</a:t>
            </a:r>
            <a:endParaRPr lang="en-CA" altLang="en-US" sz="2400" b="1">
              <a:solidFill>
                <a:srgbClr val="ED6B06"/>
              </a:solidFill>
            </a:endParaRPr>
          </a:p>
        </p:txBody>
      </p:sp>
      <p:sp>
        <p:nvSpPr>
          <p:cNvPr id="515075" name="Rectangle 3">
            <a:extLst>
              <a:ext uri="{FF2B5EF4-FFF2-40B4-BE49-F238E27FC236}">
                <a16:creationId xmlns:a16="http://schemas.microsoft.com/office/drawing/2014/main" id="{CADDB717-BB24-41F9-9F0D-AC08B6964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981075"/>
            <a:ext cx="92376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81000" indent="-3810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400" b="1">
                <a:solidFill>
                  <a:schemeClr val="tx1"/>
                </a:solidFill>
                <a:ea typeface="宋体" panose="02010600030101010101" pitchFamily="2" charset="-122"/>
              </a:rPr>
              <a:t>Types of Businesses</a:t>
            </a:r>
            <a:r>
              <a:rPr lang="en-US" altLang="zh-CN" sz="24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endParaRPr lang="en-US" altLang="zh-CN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buSzPct val="80000"/>
              <a:buFont typeface="Verdana" panose="020B0604030504040204" pitchFamily="34" charset="0"/>
              <a:buAutoNum type="arabicPeriod"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</a:rPr>
              <a:t>1. Service Businesses</a:t>
            </a: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75000"/>
              </a:lnSpc>
              <a:buSzPct val="80000"/>
              <a:buFont typeface="Verdana" panose="020B0604030504040204" pitchFamily="34" charset="0"/>
              <a:buAutoNum type="arabicPeriod"/>
            </a:pP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i="1">
                <a:solidFill>
                  <a:schemeClr val="tx1"/>
                </a:solidFill>
                <a:ea typeface="宋体" panose="02010600030101010101" pitchFamily="2" charset="-122"/>
              </a:rPr>
              <a:t>Examples: </a:t>
            </a:r>
          </a:p>
          <a:p>
            <a:pPr eaLnBrk="1" hangingPunct="1">
              <a:buSzPct val="80000"/>
              <a:buFont typeface="Verdana" panose="020B0604030504040204" pitchFamily="34" charset="0"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Movie theatre                      Hair salon                   Physiotherapy clinic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Accounting firm                   Catering company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</a:rPr>
              <a:t>2.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i="1">
                <a:solidFill>
                  <a:schemeClr val="tx1"/>
                </a:solidFill>
                <a:ea typeface="宋体" panose="02010600030101010101" pitchFamily="2" charset="-122"/>
              </a:rPr>
              <a:t>Examples:</a:t>
            </a: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Motorcycle dealership           Clothing store             Video game store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Sporting goods store            Grocery store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FC609-7B2C-478A-9A74-8438A25309E8}"/>
              </a:ext>
            </a:extLst>
          </p:cNvPr>
          <p:cNvSpPr txBox="1">
            <a:spLocks noGrp="1"/>
          </p:cNvSpPr>
          <p:nvPr/>
        </p:nvSpPr>
        <p:spPr bwMode="gray">
          <a:xfrm>
            <a:off x="292100" y="6543675"/>
            <a:ext cx="36036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/>
          <a:lstStyle>
            <a:lvl1pPr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fld id="{82197DCB-C484-49AE-83FC-3713D0FBB9D0}" type="slidenum">
              <a:rPr lang="en-GB" altLang="en-US" sz="900" smtClean="0">
                <a:solidFill>
                  <a:schemeClr val="bg1"/>
                </a:solidFill>
              </a:rPr>
              <a:pPr algn="l" eaLnBrk="1" hangingPunct="1">
                <a:spcBef>
                  <a:spcPct val="0"/>
                </a:spcBef>
                <a:defRPr/>
              </a:pPr>
              <a:t>5</a:t>
            </a:fld>
            <a:r>
              <a:rPr lang="en-GB" altLang="en-US" sz="9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5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5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5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5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5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1A4F161-8A5F-4147-BF14-7EBE9C99E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20000"/>
              </a:lnSpc>
              <a:buSzPct val="80000"/>
              <a:buFont typeface="Verdana" panose="020B0604030504040204" pitchFamily="34" charset="0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4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ED6B06"/>
                </a:solidFill>
              </a:rPr>
              <a:t>		                Chapter 1</a:t>
            </a:r>
            <a:endParaRPr lang="en-CA" altLang="en-US" sz="2400" b="1">
              <a:solidFill>
                <a:srgbClr val="ED6B06"/>
              </a:solidFill>
            </a:endParaRPr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E5DB0A2B-6AA9-4983-AF84-130C7E4F4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981075"/>
            <a:ext cx="92376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81000" indent="-3810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820738"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tabLst>
                <a:tab pos="1597025" algn="l"/>
                <a:tab pos="3367088" algn="l"/>
              </a:tabLs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400" b="1">
                <a:solidFill>
                  <a:schemeClr val="tx1"/>
                </a:solidFill>
                <a:ea typeface="宋体" panose="02010600030101010101" pitchFamily="2" charset="-122"/>
              </a:rPr>
              <a:t>Types of Businesses</a:t>
            </a:r>
            <a:r>
              <a:rPr lang="en-US" altLang="zh-CN" sz="24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  <a:endParaRPr lang="en-US" altLang="zh-CN" sz="24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buSzPct val="80000"/>
              <a:buFont typeface="Verdana" panose="020B0604030504040204" pitchFamily="34" charset="0"/>
              <a:buAutoNum type="arabicPeriod"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</a:rPr>
              <a:t>3.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i="1">
                <a:solidFill>
                  <a:schemeClr val="tx1"/>
                </a:solidFill>
                <a:ea typeface="宋体" panose="02010600030101010101" pitchFamily="2" charset="-122"/>
              </a:rPr>
              <a:t>Examples: </a:t>
            </a:r>
          </a:p>
          <a:p>
            <a:pPr eaLnBrk="1" hangingPunct="1">
              <a:buSzPct val="80000"/>
              <a:buFont typeface="Verdana" panose="020B0604030504040204" pitchFamily="34" charset="0"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Computer manufacturer      	Car manufacturer    </a:t>
            </a:r>
          </a:p>
          <a:p>
            <a:pPr eaLnBrk="1" hangingPunct="1">
              <a:buSzPct val="80000"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Food-processing company 	Farm equipment manufacturer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AutoNum type="arabicPeriod"/>
            </a:pPr>
            <a:endParaRPr lang="en-US" altLang="zh-CN" sz="200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b="1">
                <a:solidFill>
                  <a:schemeClr val="tx1"/>
                </a:solidFill>
                <a:ea typeface="宋体" panose="02010600030101010101" pitchFamily="2" charset="-122"/>
              </a:rPr>
              <a:t>4. Non-Profit Organizations</a:t>
            </a: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 (NPO)</a:t>
            </a: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75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 i="1">
                <a:solidFill>
                  <a:schemeClr val="tx1"/>
                </a:solidFill>
                <a:ea typeface="宋体" panose="02010600030101010101" pitchFamily="2" charset="-122"/>
              </a:rPr>
              <a:t>Examples:</a:t>
            </a: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Religious organization		Charity 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r>
              <a:rPr lang="en-US" altLang="zh-CN" sz="2000">
                <a:solidFill>
                  <a:schemeClr val="tx1"/>
                </a:solidFill>
                <a:ea typeface="宋体" panose="02010600030101010101" pitchFamily="2" charset="-122"/>
              </a:rPr>
              <a:t>Amateur sports organization 	NGOs (non-governmental organization)</a:t>
            </a: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eaLnBrk="1" hangingPunct="1">
              <a:lnSpc>
                <a:spcPct val="120000"/>
              </a:lnSpc>
              <a:buSzPct val="80000"/>
              <a:buFont typeface="Verdana" panose="020B0604030504040204" pitchFamily="34" charset="0"/>
              <a:buNone/>
            </a:pPr>
            <a:endParaRPr lang="en-US" altLang="zh-CN" sz="20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C0CCCC-0ECD-41C7-B0ED-AF54B083662F}"/>
              </a:ext>
            </a:extLst>
          </p:cNvPr>
          <p:cNvSpPr txBox="1">
            <a:spLocks noGrp="1"/>
          </p:cNvSpPr>
          <p:nvPr/>
        </p:nvSpPr>
        <p:spPr bwMode="gray">
          <a:xfrm>
            <a:off x="292100" y="6543675"/>
            <a:ext cx="36036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/>
          <a:lstStyle>
            <a:lvl1pPr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fld id="{BFA56D87-D079-4739-A01B-88C4803CC7C7}" type="slidenum">
              <a:rPr lang="en-GB" altLang="en-US" sz="900" smtClean="0">
                <a:solidFill>
                  <a:schemeClr val="bg1"/>
                </a:solidFill>
              </a:rPr>
              <a:pPr algn="l" eaLnBrk="1" hangingPunct="1">
                <a:spcBef>
                  <a:spcPct val="0"/>
                </a:spcBef>
                <a:defRPr/>
              </a:pPr>
              <a:t>6</a:t>
            </a:fld>
            <a:r>
              <a:rPr lang="en-GB" altLang="en-US" sz="9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9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9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9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9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9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9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9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9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C9DDF0C-7AF3-43D7-B0BF-E34DEEBDC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20000"/>
              </a:lnSpc>
              <a:buSzPct val="80000"/>
              <a:buFont typeface="Verdana" panose="020B0604030504040204" pitchFamily="34" charset="0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4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ED6B06"/>
                </a:solidFill>
              </a:rPr>
              <a:t>Chapter 1</a:t>
            </a:r>
            <a:endParaRPr lang="en-CA" altLang="en-US" sz="2400" b="1">
              <a:solidFill>
                <a:srgbClr val="ED6B06"/>
              </a:solidFill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06A263A-1777-4DB2-B768-B2655C4F8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990600"/>
            <a:ext cx="9237663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81000" indent="-381000" defTabSz="850900">
              <a:lnSpc>
                <a:spcPct val="120000"/>
              </a:lnSpc>
              <a:buSzPct val="80000"/>
              <a:buFont typeface="Verdana" panose="020B0604030504040204" pitchFamily="34" charset="0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8509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8509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defTabSz="8509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8509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ea typeface="宋体" panose="02010600030101010101" pitchFamily="2" charset="-122"/>
              </a:rPr>
              <a:t>Forms of Business Ownership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endParaRPr lang="en-US" altLang="zh-CN" sz="2400" b="1"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buFont typeface="Verdana" panose="020B0604030504040204" pitchFamily="34" charset="0"/>
              <a:buAutoNum type="arabicPeriod"/>
            </a:pPr>
            <a:endParaRPr lang="en-US" altLang="zh-CN" b="1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>
                <a:ea typeface="宋体" panose="02010600030101010101" pitchFamily="2" charset="-122"/>
              </a:rPr>
              <a:t>1. Sole Proprietorship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75000"/>
              </a:lnSpc>
              <a:buFont typeface="Verdana" panose="020B0604030504040204" pitchFamily="34" charset="0"/>
              <a:buAutoNum type="arabicPeriod"/>
            </a:pPr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i="1">
                <a:ea typeface="宋体" panose="02010600030101010101" pitchFamily="2" charset="-122"/>
              </a:rPr>
              <a:t>Examples: 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Dr. Joe Dimitry, Dentist                 Rosa’s Pizza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Alf’s Home Bakery                         Rustic Pottery—Miriam Daily, owner </a:t>
            </a:r>
          </a:p>
          <a:p>
            <a:pPr eaLnBrk="1" hangingPunct="1"/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</a:t>
            </a:r>
            <a:r>
              <a:rPr lang="en-US" altLang="zh-CN" b="1">
                <a:ea typeface="宋体" panose="02010600030101010101" pitchFamily="2" charset="-122"/>
              </a:rPr>
              <a:t>2. </a:t>
            </a:r>
          </a:p>
          <a:p>
            <a:pPr eaLnBrk="1" hangingPunct="1">
              <a:lnSpc>
                <a:spcPct val="75000"/>
              </a:lnSpc>
            </a:pPr>
            <a:endParaRPr lang="en-US" altLang="zh-CN" b="1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i="1">
                <a:ea typeface="宋体" panose="02010600030101010101" pitchFamily="2" charset="-122"/>
              </a:rPr>
              <a:t>Examples:</a:t>
            </a:r>
            <a:endParaRPr lang="en-US" altLang="zh-CN">
              <a:ea typeface="宋体" panose="02010600030101010101" pitchFamily="2" charset="-122"/>
            </a:endParaRPr>
          </a:p>
          <a:p>
            <a:pPr eaLnBrk="1" hangingPunct="1">
              <a:lnSpc>
                <a:spcPct val="75000"/>
              </a:lnSpc>
            </a:pPr>
            <a:endParaRPr lang="en-US" altLang="zh-CN">
              <a:ea typeface="宋体" panose="02010600030101010101" pitchFamily="2" charset="-122"/>
            </a:endParaRPr>
          </a:p>
          <a:p>
            <a:pPr eaLnBrk="1" hangingPunct="1">
              <a:lnSpc>
                <a:spcPct val="75000"/>
              </a:lnSpc>
            </a:pPr>
            <a:endParaRPr lang="en-US" altLang="zh-CN">
              <a:ea typeface="宋体" panose="02010600030101010101" pitchFamily="2" charset="-122"/>
            </a:endParaRPr>
          </a:p>
          <a:p>
            <a:pPr eaLnBrk="1" hangingPunct="1">
              <a:lnSpc>
                <a:spcPct val="75000"/>
              </a:lnSpc>
            </a:pPr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endParaRPr lang="en-US" altLang="zh-CN" b="1">
              <a:ea typeface="宋体" panose="02010600030101010101" pitchFamily="2" charset="-122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FCD38038-6AE0-4AC5-853F-4E4A27941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4930775"/>
            <a:ext cx="600551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McPhearson &amp; Scott, Chartered Accountants 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020DD216-9EAF-47C1-9842-118CD5E76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5692775"/>
            <a:ext cx="4278313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Hakala and Sons Service Centre 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B9F132AC-7F32-4FF7-B27E-6A0F8DF5A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5300663"/>
            <a:ext cx="6337300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bg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1"/>
                </a:solidFill>
              </a:rPr>
              <a:t>Bucchino &amp; Magalli, Barristers and Solicitors 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B15E815A-FE95-4BB1-8ACE-C387A4DA3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6092825"/>
            <a:ext cx="7518400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20000"/>
              </a:lnSpc>
              <a:buSzPct val="80000"/>
              <a:buFont typeface="Verdana" panose="020B0604030504040204" pitchFamily="34" charset="0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/>
              <a:t>Café Crème—Solange Dion and Alex Boucher, owners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253EC-5925-4566-A262-DFB2556510C4}"/>
              </a:ext>
            </a:extLst>
          </p:cNvPr>
          <p:cNvSpPr txBox="1">
            <a:spLocks noGrp="1"/>
          </p:cNvSpPr>
          <p:nvPr/>
        </p:nvSpPr>
        <p:spPr bwMode="gray">
          <a:xfrm>
            <a:off x="292100" y="6543675"/>
            <a:ext cx="36036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/>
          <a:lstStyle>
            <a:lvl1pPr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fld id="{1709BCCF-9764-436C-B750-574CC25B4583}" type="slidenum">
              <a:rPr lang="en-GB" altLang="en-US" sz="900" smtClean="0">
                <a:solidFill>
                  <a:schemeClr val="bg1"/>
                </a:solidFill>
              </a:rPr>
              <a:pPr algn="l" eaLnBrk="1" hangingPunct="1">
                <a:spcBef>
                  <a:spcPct val="0"/>
                </a:spcBef>
                <a:defRPr/>
              </a:pPr>
              <a:t>7</a:t>
            </a:fld>
            <a:r>
              <a:rPr lang="en-GB" altLang="en-US" sz="9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6E0AD519-81B1-4378-BF31-14CCE06FD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5288"/>
            <a:ext cx="910907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20000"/>
              </a:lnSpc>
              <a:buSzPct val="80000"/>
              <a:buFont typeface="Verdana" panose="020B0604030504040204" pitchFamily="34" charset="0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40000"/>
              </a:spcBef>
              <a:buSzTx/>
              <a:buFontTx/>
              <a:buNone/>
            </a:pPr>
            <a:r>
              <a:rPr lang="en-US" altLang="en-US" sz="2400" b="1">
                <a:solidFill>
                  <a:srgbClr val="ED6B06"/>
                </a:solidFill>
              </a:rPr>
              <a:t>		                Chapter 1</a:t>
            </a:r>
            <a:endParaRPr lang="en-CA" altLang="en-US" sz="2400" b="1">
              <a:solidFill>
                <a:srgbClr val="ED6B06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C7B9E85-DAE3-4019-9C90-2617ADEFB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865188"/>
            <a:ext cx="9237662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81000" indent="-381000" defTabSz="850900">
              <a:lnSpc>
                <a:spcPct val="120000"/>
              </a:lnSpc>
              <a:buSzPct val="80000"/>
              <a:buFont typeface="Verdana" panose="020B0604030504040204" pitchFamily="34" charset="0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8509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8509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defTabSz="8509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8509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2400" b="1">
                <a:ea typeface="宋体" panose="02010600030101010101" pitchFamily="2" charset="-122"/>
              </a:rPr>
              <a:t>Forms of Business Ownership</a:t>
            </a:r>
            <a:r>
              <a:rPr lang="en-US" altLang="zh-CN">
                <a:ea typeface="宋体" panose="02010600030101010101" pitchFamily="2" charset="-122"/>
              </a:rPr>
              <a:t> </a:t>
            </a:r>
            <a:endParaRPr lang="en-US" altLang="zh-CN" sz="2400" b="1">
              <a:ea typeface="宋体" panose="02010600030101010101" pitchFamily="2" charset="-122"/>
            </a:endParaRPr>
          </a:p>
          <a:p>
            <a:pPr eaLnBrk="1" hangingPunct="1">
              <a:lnSpc>
                <a:spcPct val="100000"/>
              </a:lnSpc>
              <a:buFont typeface="Verdana" panose="020B0604030504040204" pitchFamily="34" charset="0"/>
              <a:buAutoNum type="arabicPeriod"/>
            </a:pPr>
            <a:endParaRPr lang="en-US" altLang="zh-CN" b="1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>
                <a:ea typeface="宋体" panose="02010600030101010101" pitchFamily="2" charset="-122"/>
              </a:rPr>
              <a:t>3. Limited Company or Corporation</a:t>
            </a:r>
            <a:r>
              <a:rPr lang="en-US" altLang="zh-CN">
                <a:ea typeface="宋体" panose="02010600030101010101" pitchFamily="2" charset="-122"/>
              </a:rPr>
              <a:t> </a:t>
            </a:r>
          </a:p>
          <a:p>
            <a:pPr eaLnBrk="1" hangingPunct="1">
              <a:lnSpc>
                <a:spcPct val="75000"/>
              </a:lnSpc>
              <a:buFont typeface="Verdana" panose="020B0604030504040204" pitchFamily="34" charset="0"/>
              <a:buAutoNum type="arabicPeriod"/>
            </a:pPr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i="1">
                <a:ea typeface="宋体" panose="02010600030101010101" pitchFamily="2" charset="-122"/>
              </a:rPr>
              <a:t>Examples: 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Pool People Ltd.                          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Uni Electrical and Mechanical Ltd. 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Gunn’s Auto Service Ltd.             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Building Resources Ltd., Construction Consultants </a:t>
            </a:r>
          </a:p>
          <a:p>
            <a:pPr eaLnBrk="1" hangingPunct="1"/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DCCA2F-542E-4E35-BAD5-8D5D61E24852}"/>
              </a:ext>
            </a:extLst>
          </p:cNvPr>
          <p:cNvSpPr txBox="1">
            <a:spLocks noGrp="1"/>
          </p:cNvSpPr>
          <p:nvPr/>
        </p:nvSpPr>
        <p:spPr bwMode="gray">
          <a:xfrm>
            <a:off x="292100" y="6543675"/>
            <a:ext cx="36036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lIns="0" tIns="0" rIns="0" bIns="0"/>
          <a:lstStyle>
            <a:lvl1pPr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algn="r" eaLnBrk="0" hangingPunct="0">
              <a:spcBef>
                <a:spcPct val="5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fld id="{DF828873-1498-4D19-BE74-05B3454AC230}" type="slidenum">
              <a:rPr lang="en-GB" altLang="en-US" sz="900" smtClean="0">
                <a:solidFill>
                  <a:schemeClr val="bg1"/>
                </a:solidFill>
              </a:rPr>
              <a:pPr algn="l" eaLnBrk="1" hangingPunct="1">
                <a:spcBef>
                  <a:spcPct val="0"/>
                </a:spcBef>
                <a:defRPr/>
              </a:pPr>
              <a:t>8</a:t>
            </a:fld>
            <a:r>
              <a:rPr lang="en-GB" altLang="en-US" sz="9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59EDAC0A-C91E-421C-A55E-B03DE9449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933825"/>
            <a:ext cx="9237662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81000" indent="-381000" defTabSz="850900">
              <a:lnSpc>
                <a:spcPct val="120000"/>
              </a:lnSpc>
              <a:buSzPct val="80000"/>
              <a:buFont typeface="Verdana" panose="020B0604030504040204" pitchFamily="34" charset="0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 defTabSz="8509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 defTabSz="8509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 defTabSz="8509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 defTabSz="8509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defTabSz="8509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tabLst>
                <a:tab pos="1597025" algn="l"/>
                <a:tab pos="3367088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Font typeface="Verdana" panose="020B0604030504040204" pitchFamily="34" charset="0"/>
              <a:buAutoNum type="arabicPeriod"/>
            </a:pPr>
            <a:endParaRPr lang="en-US" altLang="zh-CN" b="1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b="1" dirty="0">
                <a:ea typeface="宋体" panose="02010600030101010101" pitchFamily="2" charset="-122"/>
              </a:rPr>
              <a:t>4. </a:t>
            </a:r>
          </a:p>
          <a:p>
            <a:pPr eaLnBrk="1" hangingPunct="1"/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i="1" dirty="0">
                <a:ea typeface="宋体" panose="02010600030101010101" pitchFamily="2" charset="-122"/>
              </a:rPr>
              <a:t>Examples: 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Housing cooperatives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Our Ecovillage on Vancouver Island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Worker-owned cooperatives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>
            <a:extLst>
              <a:ext uri="{FF2B5EF4-FFF2-40B4-BE49-F238E27FC236}">
                <a16:creationId xmlns:a16="http://schemas.microsoft.com/office/drawing/2014/main" id="{BA8924E6-3FAC-454F-B285-CAAE37E90F3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gray">
          <a:xfrm>
            <a:off x="290513" y="6546850"/>
            <a:ext cx="360362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120000"/>
              </a:lnSpc>
              <a:buSzPct val="80000"/>
              <a:buFont typeface="Verdana" panose="020B0604030504040204" pitchFamily="34" charset="0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SzTx/>
              <a:buFontTx/>
              <a:buNone/>
            </a:pPr>
            <a:r>
              <a:rPr lang="en-GB" altLang="en-US" sz="900">
                <a:solidFill>
                  <a:schemeClr val="bg1"/>
                </a:solidFill>
              </a:rPr>
              <a:t>Chapter 1 – The Accounting Cycle l  Accounting 1, 7</a:t>
            </a:r>
            <a:r>
              <a:rPr lang="en-GB" altLang="en-US" sz="900" baseline="30000">
                <a:solidFill>
                  <a:schemeClr val="bg1"/>
                </a:solidFill>
              </a:rPr>
              <a:t>th</a:t>
            </a:r>
            <a:r>
              <a:rPr lang="en-GB" altLang="en-US" sz="900">
                <a:solidFill>
                  <a:schemeClr val="bg1"/>
                </a:solidFill>
              </a:rPr>
              <a:t> Edition</a:t>
            </a:r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4A61A82E-CB8D-4168-9D82-685A7AA7D5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/>
          <a:lstStyle>
            <a:lvl1pPr>
              <a:lnSpc>
                <a:spcPct val="120000"/>
              </a:lnSpc>
              <a:buSzPct val="80000"/>
              <a:buFont typeface="Verdana" panose="020B0604030504040204" pitchFamily="34" charset="0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lnSpc>
                <a:spcPct val="120000"/>
              </a:lnSpc>
              <a:buSzPct val="80000"/>
              <a:buFont typeface="Verdana" panose="020B060403050404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lnSpc>
                <a:spcPct val="120000"/>
              </a:lnSpc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SzPct val="80000"/>
              <a:buFont typeface="Arial" panose="020B0604020202020204" pitchFamily="34" charset="0"/>
              <a:buChar char="○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buSzTx/>
              <a:buFontTx/>
              <a:buNone/>
            </a:pPr>
            <a:fld id="{381A052E-4E1B-4B5B-9844-4D6BA8D5B207}" type="slidenum">
              <a:rPr lang="en-GB" altLang="en-US" sz="900" smtClean="0">
                <a:solidFill>
                  <a:schemeClr val="bg1"/>
                </a:solidFill>
              </a:rPr>
              <a:pPr>
                <a:lnSpc>
                  <a:spcPct val="100000"/>
                </a:lnSpc>
                <a:buSzTx/>
                <a:buFontTx/>
                <a:buNone/>
              </a:pPr>
              <a:t>9</a:t>
            </a:fld>
            <a:endParaRPr lang="en-GB" altLang="en-US" sz="900">
              <a:solidFill>
                <a:schemeClr val="bg1"/>
              </a:solidFill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75A165FF-026D-421B-91CE-29F12C9D4A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The Accounting Cycle</a:t>
            </a:r>
            <a:br>
              <a:rPr lang="en-GB" altLang="en-US"/>
            </a:br>
            <a:br>
              <a:rPr lang="en-GB" altLang="en-US" sz="2000"/>
            </a:br>
            <a:r>
              <a:rPr lang="en-GB" altLang="en-US" sz="2000" b="0">
                <a:solidFill>
                  <a:schemeClr val="tx1"/>
                </a:solidFill>
              </a:rPr>
              <a:t>The cycle is complete and it begins to repeat itself.</a:t>
            </a:r>
          </a:p>
        </p:txBody>
      </p:sp>
      <p:pic>
        <p:nvPicPr>
          <p:cNvPr id="31749" name="Picture 5" descr="Ch1AccountingCycle12.jpg">
            <a:extLst>
              <a:ext uri="{FF2B5EF4-FFF2-40B4-BE49-F238E27FC236}">
                <a16:creationId xmlns:a16="http://schemas.microsoft.com/office/drawing/2014/main" id="{DFDA3B91-34DD-4487-A976-10EF3B1BA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1916113"/>
            <a:ext cx="4532312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earson_orange">
  <a:themeElements>
    <a:clrScheme name="Pearson_orange 2">
      <a:dk1>
        <a:srgbClr val="000000"/>
      </a:dk1>
      <a:lt1>
        <a:srgbClr val="FBF5EA"/>
      </a:lt1>
      <a:dk2>
        <a:srgbClr val="ED6B06"/>
      </a:dk2>
      <a:lt2>
        <a:srgbClr val="FFFFFF"/>
      </a:lt2>
      <a:accent1>
        <a:srgbClr val="ED6B06"/>
      </a:accent1>
      <a:accent2>
        <a:srgbClr val="F18938"/>
      </a:accent2>
      <a:accent3>
        <a:srgbClr val="FDF9F3"/>
      </a:accent3>
      <a:accent4>
        <a:srgbClr val="000000"/>
      </a:accent4>
      <a:accent5>
        <a:srgbClr val="F4BAAA"/>
      </a:accent5>
      <a:accent6>
        <a:srgbClr val="DA7C32"/>
      </a:accent6>
      <a:hlink>
        <a:srgbClr val="F29751"/>
      </a:hlink>
      <a:folHlink>
        <a:srgbClr val="F4A66A"/>
      </a:folHlink>
    </a:clrScheme>
    <a:fontScheme name="Pearson_orange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Pearson_orange 1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orange 2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ED6B06"/>
        </a:accent1>
        <a:accent2>
          <a:srgbClr val="F18938"/>
        </a:accent2>
        <a:accent3>
          <a:srgbClr val="FDF9F3"/>
        </a:accent3>
        <a:accent4>
          <a:srgbClr val="000000"/>
        </a:accent4>
        <a:accent5>
          <a:srgbClr val="F4BAAA"/>
        </a:accent5>
        <a:accent6>
          <a:srgbClr val="DA7C32"/>
        </a:accent6>
        <a:hlink>
          <a:srgbClr val="F29751"/>
        </a:hlink>
        <a:folHlink>
          <a:srgbClr val="F4A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arson_Presentation">
  <a:themeElements>
    <a:clrScheme name="Pearson_Presentation 2">
      <a:dk1>
        <a:srgbClr val="000000"/>
      </a:dk1>
      <a:lt1>
        <a:srgbClr val="FBF5EA"/>
      </a:lt1>
      <a:dk2>
        <a:srgbClr val="ED6B06"/>
      </a:dk2>
      <a:lt2>
        <a:srgbClr val="FFFFFF"/>
      </a:lt2>
      <a:accent1>
        <a:srgbClr val="ED6B06"/>
      </a:accent1>
      <a:accent2>
        <a:srgbClr val="F18938"/>
      </a:accent2>
      <a:accent3>
        <a:srgbClr val="FDF9F3"/>
      </a:accent3>
      <a:accent4>
        <a:srgbClr val="000000"/>
      </a:accent4>
      <a:accent5>
        <a:srgbClr val="F4BAAA"/>
      </a:accent5>
      <a:accent6>
        <a:srgbClr val="DA7C32"/>
      </a:accent6>
      <a:hlink>
        <a:srgbClr val="F29751"/>
      </a:hlink>
      <a:folHlink>
        <a:srgbClr val="F4A66A"/>
      </a:folHlink>
    </a:clrScheme>
    <a:fontScheme name="Pearson_Presentation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Pearson_Presentation 1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Presentation 2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ED6B06"/>
        </a:accent1>
        <a:accent2>
          <a:srgbClr val="F18938"/>
        </a:accent2>
        <a:accent3>
          <a:srgbClr val="FDF9F3"/>
        </a:accent3>
        <a:accent4>
          <a:srgbClr val="000000"/>
        </a:accent4>
        <a:accent5>
          <a:srgbClr val="F4BAAA"/>
        </a:accent5>
        <a:accent6>
          <a:srgbClr val="DA7C32"/>
        </a:accent6>
        <a:hlink>
          <a:srgbClr val="F29751"/>
        </a:hlink>
        <a:folHlink>
          <a:srgbClr val="F4A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earson_Divider">
  <a:themeElements>
    <a:clrScheme name="Pearson_Divider 2">
      <a:dk1>
        <a:srgbClr val="000000"/>
      </a:dk1>
      <a:lt1>
        <a:srgbClr val="FBF5EA"/>
      </a:lt1>
      <a:dk2>
        <a:srgbClr val="ED6B06"/>
      </a:dk2>
      <a:lt2>
        <a:srgbClr val="FFFFFF"/>
      </a:lt2>
      <a:accent1>
        <a:srgbClr val="ED6B06"/>
      </a:accent1>
      <a:accent2>
        <a:srgbClr val="F18938"/>
      </a:accent2>
      <a:accent3>
        <a:srgbClr val="FDF9F3"/>
      </a:accent3>
      <a:accent4>
        <a:srgbClr val="000000"/>
      </a:accent4>
      <a:accent5>
        <a:srgbClr val="F4BAAA"/>
      </a:accent5>
      <a:accent6>
        <a:srgbClr val="DA7C32"/>
      </a:accent6>
      <a:hlink>
        <a:srgbClr val="F29751"/>
      </a:hlink>
      <a:folHlink>
        <a:srgbClr val="F4A66A"/>
      </a:folHlink>
    </a:clrScheme>
    <a:fontScheme name="Pearson_Divider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Pearson_Divider 1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Divider 2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ED6B06"/>
        </a:accent1>
        <a:accent2>
          <a:srgbClr val="F18938"/>
        </a:accent2>
        <a:accent3>
          <a:srgbClr val="FDF9F3"/>
        </a:accent3>
        <a:accent4>
          <a:srgbClr val="000000"/>
        </a:accent4>
        <a:accent5>
          <a:srgbClr val="F4BAAA"/>
        </a:accent5>
        <a:accent6>
          <a:srgbClr val="DA7C32"/>
        </a:accent6>
        <a:hlink>
          <a:srgbClr val="F29751"/>
        </a:hlink>
        <a:folHlink>
          <a:srgbClr val="F4A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earson_Key Point">
  <a:themeElements>
    <a:clrScheme name="Pearson_Key Point 2">
      <a:dk1>
        <a:srgbClr val="000000"/>
      </a:dk1>
      <a:lt1>
        <a:srgbClr val="FBF5EA"/>
      </a:lt1>
      <a:dk2>
        <a:srgbClr val="ED6B06"/>
      </a:dk2>
      <a:lt2>
        <a:srgbClr val="FFFFFF"/>
      </a:lt2>
      <a:accent1>
        <a:srgbClr val="ED6B06"/>
      </a:accent1>
      <a:accent2>
        <a:srgbClr val="F18938"/>
      </a:accent2>
      <a:accent3>
        <a:srgbClr val="FDF9F3"/>
      </a:accent3>
      <a:accent4>
        <a:srgbClr val="000000"/>
      </a:accent4>
      <a:accent5>
        <a:srgbClr val="F4BAAA"/>
      </a:accent5>
      <a:accent6>
        <a:srgbClr val="DA7C32"/>
      </a:accent6>
      <a:hlink>
        <a:srgbClr val="F29751"/>
      </a:hlink>
      <a:folHlink>
        <a:srgbClr val="F4A66A"/>
      </a:folHlink>
    </a:clrScheme>
    <a:fontScheme name="Pearson_Key Point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Pearson_Key Point 1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Key Point 2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ED6B06"/>
        </a:accent1>
        <a:accent2>
          <a:srgbClr val="F18938"/>
        </a:accent2>
        <a:accent3>
          <a:srgbClr val="FDF9F3"/>
        </a:accent3>
        <a:accent4>
          <a:srgbClr val="000000"/>
        </a:accent4>
        <a:accent5>
          <a:srgbClr val="F4BAAA"/>
        </a:accent5>
        <a:accent6>
          <a:srgbClr val="DA7C32"/>
        </a:accent6>
        <a:hlink>
          <a:srgbClr val="F29751"/>
        </a:hlink>
        <a:folHlink>
          <a:srgbClr val="F4A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earson_Thank you">
  <a:themeElements>
    <a:clrScheme name="Pearson_Thank you 2">
      <a:dk1>
        <a:srgbClr val="000000"/>
      </a:dk1>
      <a:lt1>
        <a:srgbClr val="FBF5EA"/>
      </a:lt1>
      <a:dk2>
        <a:srgbClr val="ED6B06"/>
      </a:dk2>
      <a:lt2>
        <a:srgbClr val="FFFFFF"/>
      </a:lt2>
      <a:accent1>
        <a:srgbClr val="ED6B06"/>
      </a:accent1>
      <a:accent2>
        <a:srgbClr val="F18938"/>
      </a:accent2>
      <a:accent3>
        <a:srgbClr val="FDF9F3"/>
      </a:accent3>
      <a:accent4>
        <a:srgbClr val="000000"/>
      </a:accent4>
      <a:accent5>
        <a:srgbClr val="F4BAAA"/>
      </a:accent5>
      <a:accent6>
        <a:srgbClr val="DA7C32"/>
      </a:accent6>
      <a:hlink>
        <a:srgbClr val="F29751"/>
      </a:hlink>
      <a:folHlink>
        <a:srgbClr val="F4A66A"/>
      </a:folHlink>
    </a:clrScheme>
    <a:fontScheme name="Pearson_Thank you">
      <a:majorFont>
        <a:latin typeface="Verdana"/>
        <a:ea typeface="ＭＳ Ｐゴシック"/>
        <a:cs typeface="Arial"/>
      </a:majorFont>
      <a:minorFont>
        <a:latin typeface="Verdana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Pearson_Thank you 1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9D1348"/>
        </a:accent1>
        <a:accent2>
          <a:srgbClr val="008B5D"/>
        </a:accent2>
        <a:accent3>
          <a:srgbClr val="FDF9F3"/>
        </a:accent3>
        <a:accent4>
          <a:srgbClr val="000000"/>
        </a:accent4>
        <a:accent5>
          <a:srgbClr val="CCAAB1"/>
        </a:accent5>
        <a:accent6>
          <a:srgbClr val="007D53"/>
        </a:accent6>
        <a:hlink>
          <a:srgbClr val="364395"/>
        </a:hlink>
        <a:folHlink>
          <a:srgbClr val="ED6B0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arson_Thank you 2">
        <a:dk1>
          <a:srgbClr val="000000"/>
        </a:dk1>
        <a:lt1>
          <a:srgbClr val="FBF5EA"/>
        </a:lt1>
        <a:dk2>
          <a:srgbClr val="ED6B06"/>
        </a:dk2>
        <a:lt2>
          <a:srgbClr val="FFFFFF"/>
        </a:lt2>
        <a:accent1>
          <a:srgbClr val="ED6B06"/>
        </a:accent1>
        <a:accent2>
          <a:srgbClr val="F18938"/>
        </a:accent2>
        <a:accent3>
          <a:srgbClr val="FDF9F3"/>
        </a:accent3>
        <a:accent4>
          <a:srgbClr val="000000"/>
        </a:accent4>
        <a:accent5>
          <a:srgbClr val="F4BAAA"/>
        </a:accent5>
        <a:accent6>
          <a:srgbClr val="DA7C32"/>
        </a:accent6>
        <a:hlink>
          <a:srgbClr val="F29751"/>
        </a:hlink>
        <a:folHlink>
          <a:srgbClr val="F4A6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Pearson_orange</Template>
  <TotalTime>2437</TotalTime>
  <Words>308</Words>
  <Application>Microsoft Office PowerPoint</Application>
  <PresentationFormat>A4 Paper (210x297 mm)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Verdana</vt:lpstr>
      <vt:lpstr>Pearson_orange</vt:lpstr>
      <vt:lpstr>Pearson_Presentation</vt:lpstr>
      <vt:lpstr>Pearson_Divider</vt:lpstr>
      <vt:lpstr>Pearson_Key Point</vt:lpstr>
      <vt:lpstr>Pearson_Thank you</vt:lpstr>
      <vt:lpstr>Accounting and Business </vt:lpstr>
      <vt:lpstr>Chapter 1 What is Accounting?</vt:lpstr>
      <vt:lpstr>Chapter 1 Definition</vt:lpstr>
      <vt:lpstr>Chapter 1 The 5 Main Activities</vt:lpstr>
      <vt:lpstr>PowerPoint Presentation</vt:lpstr>
      <vt:lpstr>PowerPoint Presentation</vt:lpstr>
      <vt:lpstr>PowerPoint Presentation</vt:lpstr>
      <vt:lpstr>PowerPoint Presentation</vt:lpstr>
      <vt:lpstr>The Accounting Cycle  The cycle is complete and it begins to repeat itself.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rosimerr</dc:creator>
  <dc:description>Built by: www.mediasterling.com</dc:description>
  <cp:lastModifiedBy>Vanessa Welsh</cp:lastModifiedBy>
  <cp:revision>815</cp:revision>
  <cp:lastPrinted>2012-11-26T19:22:02Z</cp:lastPrinted>
  <dcterms:created xsi:type="dcterms:W3CDTF">2010-11-30T15:26:23Z</dcterms:created>
  <dcterms:modified xsi:type="dcterms:W3CDTF">2021-06-24T03:46:03Z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_version">
    <vt:lpwstr>v1.0.4</vt:lpwstr>
  </property>
</Properties>
</file>